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716" r:id="rId6"/>
    <p:sldId id="715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436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717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718" r:id="rId86"/>
    <p:sldId id="344" r:id="rId87"/>
    <p:sldId id="345" r:id="rId88"/>
    <p:sldId id="346" r:id="rId89"/>
    <p:sldId id="347" r:id="rId90"/>
    <p:sldId id="348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1138" r:id="rId110"/>
    <p:sldId id="390" r:id="rId111"/>
    <p:sldId id="391" r:id="rId112"/>
    <p:sldId id="392" r:id="rId113"/>
    <p:sldId id="393" r:id="rId114"/>
    <p:sldId id="394" r:id="rId115"/>
    <p:sldId id="395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909" r:id="rId124"/>
    <p:sldId id="404" r:id="rId125"/>
    <p:sldId id="405" r:id="rId126"/>
    <p:sldId id="406" r:id="rId127"/>
    <p:sldId id="407" r:id="rId128"/>
    <p:sldId id="408" r:id="rId129"/>
    <p:sldId id="409" r:id="rId130"/>
    <p:sldId id="410" r:id="rId131"/>
    <p:sldId id="411" r:id="rId132"/>
    <p:sldId id="412" r:id="rId133"/>
    <p:sldId id="413" r:id="rId134"/>
    <p:sldId id="969" r:id="rId135"/>
    <p:sldId id="910" r:id="rId136"/>
    <p:sldId id="876" r:id="rId137"/>
    <p:sldId id="877" r:id="rId138"/>
    <p:sldId id="878" r:id="rId139"/>
    <p:sldId id="879" r:id="rId140"/>
    <p:sldId id="880" r:id="rId141"/>
    <p:sldId id="881" r:id="rId142"/>
    <p:sldId id="882" r:id="rId143"/>
    <p:sldId id="883" r:id="rId144"/>
    <p:sldId id="884" r:id="rId145"/>
    <p:sldId id="885" r:id="rId146"/>
    <p:sldId id="886" r:id="rId147"/>
    <p:sldId id="887" r:id="rId148"/>
    <p:sldId id="888" r:id="rId149"/>
    <p:sldId id="911" r:id="rId150"/>
    <p:sldId id="415" r:id="rId151"/>
    <p:sldId id="416" r:id="rId152"/>
    <p:sldId id="417" r:id="rId153"/>
    <p:sldId id="418" r:id="rId154"/>
    <p:sldId id="419" r:id="rId155"/>
    <p:sldId id="420" r:id="rId156"/>
    <p:sldId id="421" r:id="rId157"/>
    <p:sldId id="955" r:id="rId158"/>
    <p:sldId id="423" r:id="rId159"/>
    <p:sldId id="424" r:id="rId160"/>
    <p:sldId id="425" r:id="rId161"/>
    <p:sldId id="426" r:id="rId162"/>
    <p:sldId id="427" r:id="rId163"/>
    <p:sldId id="428" r:id="rId164"/>
    <p:sldId id="429" r:id="rId165"/>
    <p:sldId id="430" r:id="rId166"/>
    <p:sldId id="431" r:id="rId167"/>
    <p:sldId id="432" r:id="rId168"/>
    <p:sldId id="434" r:id="rId169"/>
    <p:sldId id="1115" r:id="rId170"/>
    <p:sldId id="1116" r:id="rId171"/>
    <p:sldId id="1117" r:id="rId172"/>
    <p:sldId id="1118" r:id="rId173"/>
    <p:sldId id="1119" r:id="rId174"/>
    <p:sldId id="1120" r:id="rId175"/>
    <p:sldId id="1121" r:id="rId176"/>
    <p:sldId id="1122" r:id="rId177"/>
    <p:sldId id="1123" r:id="rId178"/>
    <p:sldId id="1124" r:id="rId179"/>
    <p:sldId id="1127" r:id="rId180"/>
    <p:sldId id="1128" r:id="rId181"/>
    <p:sldId id="1129" r:id="rId182"/>
    <p:sldId id="1131" r:id="rId183"/>
    <p:sldId id="1132" r:id="rId184"/>
    <p:sldId id="1133" r:id="rId185"/>
    <p:sldId id="1134" r:id="rId186"/>
    <p:sldId id="1135" r:id="rId187"/>
    <p:sldId id="1136" r:id="rId188"/>
    <p:sldId id="433" r:id="rId189"/>
  </p:sldIdLst>
  <p:sldSz cx="9144000" cy="6858000" type="screen4x3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1320" y="72"/>
      </p:cViewPr>
      <p:guideLst>
        <p:guide orient="horz" pos="2856"/>
        <p:guide pos="22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2" Type="http://schemas.openxmlformats.org/officeDocument/2006/relationships/tableStyles" Target="tableStyles.xml"/><Relationship Id="rId191" Type="http://schemas.openxmlformats.org/officeDocument/2006/relationships/viewProps" Target="viewProps.xml"/><Relationship Id="rId190" Type="http://schemas.openxmlformats.org/officeDocument/2006/relationships/presProps" Target="presProps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Depois de Funcões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Encerramento do primeiro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Postergar exercicio </a:t>
            </a:r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Começando segundo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Subir String e encerrar segundo dia.</a:t>
            </a:r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4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333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35.png"/><Relationship Id="rId1" Type="http://schemas.openxmlformats.org/officeDocument/2006/relationships/image" Target="../media/image22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5.png"/><Relationship Id="rId8" Type="http://schemas.openxmlformats.org/officeDocument/2006/relationships/image" Target="../media/image432.png"/><Relationship Id="rId7" Type="http://schemas.openxmlformats.org/officeDocument/2006/relationships/image" Target="../media/image431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35.png"/><Relationship Id="rId11" Type="http://schemas.openxmlformats.org/officeDocument/2006/relationships/image" Target="../media/image434.png"/><Relationship Id="rId10" Type="http://schemas.openxmlformats.org/officeDocument/2006/relationships/image" Target="../media/image433.png"/><Relationship Id="rId1" Type="http://schemas.openxmlformats.org/officeDocument/2006/relationships/image" Target="../media/image225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6.png"/><Relationship Id="rId8" Type="http://schemas.openxmlformats.org/officeDocument/2006/relationships/image" Target="../media/image433.png"/><Relationship Id="rId7" Type="http://schemas.openxmlformats.org/officeDocument/2006/relationships/image" Target="../media/image265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37.png"/><Relationship Id="rId1" Type="http://schemas.openxmlformats.org/officeDocument/2006/relationships/image" Target="../media/image22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1.png"/><Relationship Id="rId8" Type="http://schemas.openxmlformats.org/officeDocument/2006/relationships/image" Target="../media/image440.png"/><Relationship Id="rId7" Type="http://schemas.openxmlformats.org/officeDocument/2006/relationships/image" Target="../media/image439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2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43.png"/><Relationship Id="rId1" Type="http://schemas.openxmlformats.org/officeDocument/2006/relationships/image" Target="../media/image225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6.png"/><Relationship Id="rId8" Type="http://schemas.openxmlformats.org/officeDocument/2006/relationships/image" Target="../media/image445.png"/><Relationship Id="rId7" Type="http://schemas.openxmlformats.org/officeDocument/2006/relationships/image" Target="../media/image444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473.png"/><Relationship Id="rId35" Type="http://schemas.openxmlformats.org/officeDocument/2006/relationships/image" Target="../media/image472.png"/><Relationship Id="rId34" Type="http://schemas.openxmlformats.org/officeDocument/2006/relationships/image" Target="../media/image471.png"/><Relationship Id="rId33" Type="http://schemas.openxmlformats.org/officeDocument/2006/relationships/image" Target="../media/image470.png"/><Relationship Id="rId32" Type="http://schemas.openxmlformats.org/officeDocument/2006/relationships/image" Target="../media/image469.png"/><Relationship Id="rId31" Type="http://schemas.openxmlformats.org/officeDocument/2006/relationships/image" Target="../media/image468.png"/><Relationship Id="rId30" Type="http://schemas.openxmlformats.org/officeDocument/2006/relationships/image" Target="../media/image467.png"/><Relationship Id="rId3" Type="http://schemas.openxmlformats.org/officeDocument/2006/relationships/image" Target="../media/image236.png"/><Relationship Id="rId29" Type="http://schemas.openxmlformats.org/officeDocument/2006/relationships/image" Target="../media/image466.png"/><Relationship Id="rId28" Type="http://schemas.openxmlformats.org/officeDocument/2006/relationships/image" Target="../media/image465.png"/><Relationship Id="rId27" Type="http://schemas.openxmlformats.org/officeDocument/2006/relationships/image" Target="../media/image464.png"/><Relationship Id="rId26" Type="http://schemas.openxmlformats.org/officeDocument/2006/relationships/image" Target="../media/image463.png"/><Relationship Id="rId25" Type="http://schemas.openxmlformats.org/officeDocument/2006/relationships/image" Target="../media/image462.png"/><Relationship Id="rId24" Type="http://schemas.openxmlformats.org/officeDocument/2006/relationships/image" Target="../media/image461.png"/><Relationship Id="rId23" Type="http://schemas.openxmlformats.org/officeDocument/2006/relationships/image" Target="../media/image460.png"/><Relationship Id="rId22" Type="http://schemas.openxmlformats.org/officeDocument/2006/relationships/image" Target="../media/image459.png"/><Relationship Id="rId21" Type="http://schemas.openxmlformats.org/officeDocument/2006/relationships/image" Target="../media/image458.png"/><Relationship Id="rId20" Type="http://schemas.openxmlformats.org/officeDocument/2006/relationships/image" Target="../media/image457.png"/><Relationship Id="rId2" Type="http://schemas.openxmlformats.org/officeDocument/2006/relationships/image" Target="../media/image235.png"/><Relationship Id="rId19" Type="http://schemas.openxmlformats.org/officeDocument/2006/relationships/image" Target="../media/image456.png"/><Relationship Id="rId18" Type="http://schemas.openxmlformats.org/officeDocument/2006/relationships/image" Target="../media/image455.png"/><Relationship Id="rId17" Type="http://schemas.openxmlformats.org/officeDocument/2006/relationships/image" Target="../media/image454.png"/><Relationship Id="rId16" Type="http://schemas.openxmlformats.org/officeDocument/2006/relationships/image" Target="../media/image453.png"/><Relationship Id="rId15" Type="http://schemas.openxmlformats.org/officeDocument/2006/relationships/image" Target="../media/image452.png"/><Relationship Id="rId14" Type="http://schemas.openxmlformats.org/officeDocument/2006/relationships/image" Target="../media/image451.png"/><Relationship Id="rId13" Type="http://schemas.openxmlformats.org/officeDocument/2006/relationships/image" Target="../media/image450.png"/><Relationship Id="rId12" Type="http://schemas.openxmlformats.org/officeDocument/2006/relationships/image" Target="../media/image449.png"/><Relationship Id="rId11" Type="http://schemas.openxmlformats.org/officeDocument/2006/relationships/image" Target="../media/image448.png"/><Relationship Id="rId10" Type="http://schemas.openxmlformats.org/officeDocument/2006/relationships/image" Target="../media/image447.png"/><Relationship Id="rId1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5.png"/><Relationship Id="rId8" Type="http://schemas.openxmlformats.org/officeDocument/2006/relationships/image" Target="../media/image445.png"/><Relationship Id="rId7" Type="http://schemas.openxmlformats.org/officeDocument/2006/relationships/image" Target="../media/image474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6.png"/><Relationship Id="rId29" Type="http://schemas.openxmlformats.org/officeDocument/2006/relationships/image" Target="../media/image490.png"/><Relationship Id="rId28" Type="http://schemas.openxmlformats.org/officeDocument/2006/relationships/image" Target="../media/image489.png"/><Relationship Id="rId27" Type="http://schemas.openxmlformats.org/officeDocument/2006/relationships/image" Target="../media/image488.png"/><Relationship Id="rId26" Type="http://schemas.openxmlformats.org/officeDocument/2006/relationships/image" Target="../media/image487.png"/><Relationship Id="rId25" Type="http://schemas.openxmlformats.org/officeDocument/2006/relationships/image" Target="../media/image486.png"/><Relationship Id="rId24" Type="http://schemas.openxmlformats.org/officeDocument/2006/relationships/image" Target="../media/image457.png"/><Relationship Id="rId23" Type="http://schemas.openxmlformats.org/officeDocument/2006/relationships/image" Target="../media/image485.png"/><Relationship Id="rId22" Type="http://schemas.openxmlformats.org/officeDocument/2006/relationships/image" Target="../media/image484.png"/><Relationship Id="rId21" Type="http://schemas.openxmlformats.org/officeDocument/2006/relationships/image" Target="../media/image483.png"/><Relationship Id="rId20" Type="http://schemas.openxmlformats.org/officeDocument/2006/relationships/image" Target="../media/image461.png"/><Relationship Id="rId2" Type="http://schemas.openxmlformats.org/officeDocument/2006/relationships/image" Target="../media/image235.png"/><Relationship Id="rId19" Type="http://schemas.openxmlformats.org/officeDocument/2006/relationships/image" Target="../media/image482.png"/><Relationship Id="rId18" Type="http://schemas.openxmlformats.org/officeDocument/2006/relationships/image" Target="../media/image455.png"/><Relationship Id="rId17" Type="http://schemas.openxmlformats.org/officeDocument/2006/relationships/image" Target="../media/image481.png"/><Relationship Id="rId16" Type="http://schemas.openxmlformats.org/officeDocument/2006/relationships/image" Target="../media/image480.png"/><Relationship Id="rId15" Type="http://schemas.openxmlformats.org/officeDocument/2006/relationships/image" Target="../media/image479.png"/><Relationship Id="rId14" Type="http://schemas.openxmlformats.org/officeDocument/2006/relationships/image" Target="../media/image447.png"/><Relationship Id="rId13" Type="http://schemas.openxmlformats.org/officeDocument/2006/relationships/image" Target="../media/image478.png"/><Relationship Id="rId12" Type="http://schemas.openxmlformats.org/officeDocument/2006/relationships/image" Target="../media/image477.png"/><Relationship Id="rId11" Type="http://schemas.openxmlformats.org/officeDocument/2006/relationships/image" Target="../media/image476.png"/><Relationship Id="rId10" Type="http://schemas.openxmlformats.org/officeDocument/2006/relationships/image" Target="../media/image451.png"/><Relationship Id="rId1" Type="http://schemas.openxmlformats.org/officeDocument/2006/relationships/image" Target="../media/image225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3.png"/><Relationship Id="rId8" Type="http://schemas.openxmlformats.org/officeDocument/2006/relationships/image" Target="../media/image492.png"/><Relationship Id="rId7" Type="http://schemas.openxmlformats.org/officeDocument/2006/relationships/image" Target="../media/image491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525.png"/><Relationship Id="rId40" Type="http://schemas.openxmlformats.org/officeDocument/2006/relationships/image" Target="../media/image524.png"/><Relationship Id="rId4" Type="http://schemas.openxmlformats.org/officeDocument/2006/relationships/image" Target="../media/image237.png"/><Relationship Id="rId39" Type="http://schemas.openxmlformats.org/officeDocument/2006/relationships/image" Target="../media/image523.png"/><Relationship Id="rId38" Type="http://schemas.openxmlformats.org/officeDocument/2006/relationships/image" Target="../media/image522.png"/><Relationship Id="rId37" Type="http://schemas.openxmlformats.org/officeDocument/2006/relationships/image" Target="../media/image521.png"/><Relationship Id="rId36" Type="http://schemas.openxmlformats.org/officeDocument/2006/relationships/image" Target="../media/image520.png"/><Relationship Id="rId35" Type="http://schemas.openxmlformats.org/officeDocument/2006/relationships/image" Target="../media/image519.png"/><Relationship Id="rId34" Type="http://schemas.openxmlformats.org/officeDocument/2006/relationships/image" Target="../media/image518.png"/><Relationship Id="rId33" Type="http://schemas.openxmlformats.org/officeDocument/2006/relationships/image" Target="../media/image517.png"/><Relationship Id="rId32" Type="http://schemas.openxmlformats.org/officeDocument/2006/relationships/image" Target="../media/image516.png"/><Relationship Id="rId31" Type="http://schemas.openxmlformats.org/officeDocument/2006/relationships/image" Target="../media/image515.png"/><Relationship Id="rId30" Type="http://schemas.openxmlformats.org/officeDocument/2006/relationships/image" Target="../media/image514.png"/><Relationship Id="rId3" Type="http://schemas.openxmlformats.org/officeDocument/2006/relationships/image" Target="../media/image236.png"/><Relationship Id="rId29" Type="http://schemas.openxmlformats.org/officeDocument/2006/relationships/image" Target="../media/image513.png"/><Relationship Id="rId28" Type="http://schemas.openxmlformats.org/officeDocument/2006/relationships/image" Target="../media/image512.png"/><Relationship Id="rId27" Type="http://schemas.openxmlformats.org/officeDocument/2006/relationships/image" Target="../media/image511.png"/><Relationship Id="rId26" Type="http://schemas.openxmlformats.org/officeDocument/2006/relationships/image" Target="../media/image510.png"/><Relationship Id="rId25" Type="http://schemas.openxmlformats.org/officeDocument/2006/relationships/image" Target="../media/image509.png"/><Relationship Id="rId24" Type="http://schemas.openxmlformats.org/officeDocument/2006/relationships/image" Target="../media/image508.png"/><Relationship Id="rId23" Type="http://schemas.openxmlformats.org/officeDocument/2006/relationships/image" Target="../media/image507.png"/><Relationship Id="rId22" Type="http://schemas.openxmlformats.org/officeDocument/2006/relationships/image" Target="../media/image506.png"/><Relationship Id="rId21" Type="http://schemas.openxmlformats.org/officeDocument/2006/relationships/image" Target="../media/image505.png"/><Relationship Id="rId20" Type="http://schemas.openxmlformats.org/officeDocument/2006/relationships/image" Target="../media/image504.png"/><Relationship Id="rId2" Type="http://schemas.openxmlformats.org/officeDocument/2006/relationships/image" Target="../media/image235.png"/><Relationship Id="rId19" Type="http://schemas.openxmlformats.org/officeDocument/2006/relationships/image" Target="../media/image503.png"/><Relationship Id="rId18" Type="http://schemas.openxmlformats.org/officeDocument/2006/relationships/image" Target="../media/image502.png"/><Relationship Id="rId17" Type="http://schemas.openxmlformats.org/officeDocument/2006/relationships/image" Target="../media/image501.png"/><Relationship Id="rId16" Type="http://schemas.openxmlformats.org/officeDocument/2006/relationships/image" Target="../media/image500.png"/><Relationship Id="rId15" Type="http://schemas.openxmlformats.org/officeDocument/2006/relationships/image" Target="../media/image499.png"/><Relationship Id="rId14" Type="http://schemas.openxmlformats.org/officeDocument/2006/relationships/image" Target="../media/image498.png"/><Relationship Id="rId13" Type="http://schemas.openxmlformats.org/officeDocument/2006/relationships/image" Target="../media/image497.png"/><Relationship Id="rId12" Type="http://schemas.openxmlformats.org/officeDocument/2006/relationships/image" Target="../media/image496.png"/><Relationship Id="rId11" Type="http://schemas.openxmlformats.org/officeDocument/2006/relationships/image" Target="../media/image495.png"/><Relationship Id="rId10" Type="http://schemas.openxmlformats.org/officeDocument/2006/relationships/image" Target="../media/image494.png"/><Relationship Id="rId1" Type="http://schemas.openxmlformats.org/officeDocument/2006/relationships/image" Target="../media/image225.png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8.png"/><Relationship Id="rId8" Type="http://schemas.openxmlformats.org/officeDocument/2006/relationships/image" Target="../media/image527.png"/><Relationship Id="rId7" Type="http://schemas.openxmlformats.org/officeDocument/2006/relationships/image" Target="../media/image526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30.png"/><Relationship Id="rId10" Type="http://schemas.openxmlformats.org/officeDocument/2006/relationships/image" Target="../media/image529.png"/><Relationship Id="rId1" Type="http://schemas.openxmlformats.org/officeDocument/2006/relationships/image" Target="../media/image225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2.png"/><Relationship Id="rId8" Type="http://schemas.openxmlformats.org/officeDocument/2006/relationships/image" Target="../media/image531.png"/><Relationship Id="rId7" Type="http://schemas.openxmlformats.org/officeDocument/2006/relationships/image" Target="../media/image474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4.png"/><Relationship Id="rId8" Type="http://schemas.openxmlformats.org/officeDocument/2006/relationships/image" Target="../media/image533.png"/><Relationship Id="rId7" Type="http://schemas.openxmlformats.org/officeDocument/2006/relationships/image" Target="../media/image526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6.png"/><Relationship Id="rId8" Type="http://schemas.openxmlformats.org/officeDocument/2006/relationships/image" Target="../media/image535.png"/><Relationship Id="rId7" Type="http://schemas.openxmlformats.org/officeDocument/2006/relationships/image" Target="../media/image242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37.png"/><Relationship Id="rId1" Type="http://schemas.openxmlformats.org/officeDocument/2006/relationships/image" Target="../media/image225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9.png"/><Relationship Id="rId8" Type="http://schemas.openxmlformats.org/officeDocument/2006/relationships/image" Target="../media/image445.png"/><Relationship Id="rId7" Type="http://schemas.openxmlformats.org/officeDocument/2006/relationships/image" Target="../media/image53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6.png"/><Relationship Id="rId29" Type="http://schemas.openxmlformats.org/officeDocument/2006/relationships/image" Target="../media/image554.png"/><Relationship Id="rId28" Type="http://schemas.openxmlformats.org/officeDocument/2006/relationships/image" Target="../media/image553.png"/><Relationship Id="rId27" Type="http://schemas.openxmlformats.org/officeDocument/2006/relationships/image" Target="../media/image552.png"/><Relationship Id="rId26" Type="http://schemas.openxmlformats.org/officeDocument/2006/relationships/image" Target="../media/image551.png"/><Relationship Id="rId25" Type="http://schemas.openxmlformats.org/officeDocument/2006/relationships/image" Target="../media/image550.png"/><Relationship Id="rId24" Type="http://schemas.openxmlformats.org/officeDocument/2006/relationships/image" Target="../media/image549.png"/><Relationship Id="rId23" Type="http://schemas.openxmlformats.org/officeDocument/2006/relationships/image" Target="../media/image548.png"/><Relationship Id="rId22" Type="http://schemas.openxmlformats.org/officeDocument/2006/relationships/image" Target="../media/image547.png"/><Relationship Id="rId21" Type="http://schemas.openxmlformats.org/officeDocument/2006/relationships/image" Target="../media/image457.png"/><Relationship Id="rId20" Type="http://schemas.openxmlformats.org/officeDocument/2006/relationships/image" Target="../media/image546.png"/><Relationship Id="rId2" Type="http://schemas.openxmlformats.org/officeDocument/2006/relationships/image" Target="../media/image235.png"/><Relationship Id="rId19" Type="http://schemas.openxmlformats.org/officeDocument/2006/relationships/image" Target="../media/image545.png"/><Relationship Id="rId18" Type="http://schemas.openxmlformats.org/officeDocument/2006/relationships/image" Target="../media/image461.png"/><Relationship Id="rId17" Type="http://schemas.openxmlformats.org/officeDocument/2006/relationships/image" Target="../media/image544.png"/><Relationship Id="rId16" Type="http://schemas.openxmlformats.org/officeDocument/2006/relationships/image" Target="../media/image455.png"/><Relationship Id="rId15" Type="http://schemas.openxmlformats.org/officeDocument/2006/relationships/image" Target="../media/image543.png"/><Relationship Id="rId14" Type="http://schemas.openxmlformats.org/officeDocument/2006/relationships/image" Target="../media/image542.png"/><Relationship Id="rId13" Type="http://schemas.openxmlformats.org/officeDocument/2006/relationships/image" Target="../media/image541.png"/><Relationship Id="rId12" Type="http://schemas.openxmlformats.org/officeDocument/2006/relationships/image" Target="../media/image447.png"/><Relationship Id="rId11" Type="http://schemas.openxmlformats.org/officeDocument/2006/relationships/image" Target="../media/image540.png"/><Relationship Id="rId10" Type="http://schemas.openxmlformats.org/officeDocument/2006/relationships/image" Target="../media/image451.png"/><Relationship Id="rId1" Type="http://schemas.openxmlformats.org/officeDocument/2006/relationships/image" Target="../media/image225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7.png"/><Relationship Id="rId8" Type="http://schemas.openxmlformats.org/officeDocument/2006/relationships/image" Target="../media/image556.png"/><Relationship Id="rId7" Type="http://schemas.openxmlformats.org/officeDocument/2006/relationships/image" Target="../media/image555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9.png"/><Relationship Id="rId8" Type="http://schemas.openxmlformats.org/officeDocument/2006/relationships/image" Target="../media/image558.png"/><Relationship Id="rId7" Type="http://schemas.openxmlformats.org/officeDocument/2006/relationships/image" Target="../media/image53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5.png"/><Relationship Id="rId8" Type="http://schemas.openxmlformats.org/officeDocument/2006/relationships/image" Target="../media/image445.png"/><Relationship Id="rId7" Type="http://schemas.openxmlformats.org/officeDocument/2006/relationships/image" Target="../media/image53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6.png"/><Relationship Id="rId29" Type="http://schemas.openxmlformats.org/officeDocument/2006/relationships/image" Target="../media/image561.png"/><Relationship Id="rId28" Type="http://schemas.openxmlformats.org/officeDocument/2006/relationships/image" Target="../media/image560.png"/><Relationship Id="rId27" Type="http://schemas.openxmlformats.org/officeDocument/2006/relationships/image" Target="../media/image488.png"/><Relationship Id="rId26" Type="http://schemas.openxmlformats.org/officeDocument/2006/relationships/image" Target="../media/image487.png"/><Relationship Id="rId25" Type="http://schemas.openxmlformats.org/officeDocument/2006/relationships/image" Target="../media/image486.png"/><Relationship Id="rId24" Type="http://schemas.openxmlformats.org/officeDocument/2006/relationships/image" Target="../media/image457.png"/><Relationship Id="rId23" Type="http://schemas.openxmlformats.org/officeDocument/2006/relationships/image" Target="../media/image485.png"/><Relationship Id="rId22" Type="http://schemas.openxmlformats.org/officeDocument/2006/relationships/image" Target="../media/image484.png"/><Relationship Id="rId21" Type="http://schemas.openxmlformats.org/officeDocument/2006/relationships/image" Target="../media/image483.png"/><Relationship Id="rId20" Type="http://schemas.openxmlformats.org/officeDocument/2006/relationships/image" Target="../media/image461.png"/><Relationship Id="rId2" Type="http://schemas.openxmlformats.org/officeDocument/2006/relationships/image" Target="../media/image235.png"/><Relationship Id="rId19" Type="http://schemas.openxmlformats.org/officeDocument/2006/relationships/image" Target="../media/image482.png"/><Relationship Id="rId18" Type="http://schemas.openxmlformats.org/officeDocument/2006/relationships/image" Target="../media/image455.png"/><Relationship Id="rId17" Type="http://schemas.openxmlformats.org/officeDocument/2006/relationships/image" Target="../media/image481.png"/><Relationship Id="rId16" Type="http://schemas.openxmlformats.org/officeDocument/2006/relationships/image" Target="../media/image480.png"/><Relationship Id="rId15" Type="http://schemas.openxmlformats.org/officeDocument/2006/relationships/image" Target="../media/image479.png"/><Relationship Id="rId14" Type="http://schemas.openxmlformats.org/officeDocument/2006/relationships/image" Target="../media/image447.png"/><Relationship Id="rId13" Type="http://schemas.openxmlformats.org/officeDocument/2006/relationships/image" Target="../media/image478.png"/><Relationship Id="rId12" Type="http://schemas.openxmlformats.org/officeDocument/2006/relationships/image" Target="../media/image477.png"/><Relationship Id="rId11" Type="http://schemas.openxmlformats.org/officeDocument/2006/relationships/image" Target="../media/image476.png"/><Relationship Id="rId10" Type="http://schemas.openxmlformats.org/officeDocument/2006/relationships/image" Target="../media/image451.png"/><Relationship Id="rId1" Type="http://schemas.openxmlformats.org/officeDocument/2006/relationships/image" Target="../media/image22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3.png"/><Relationship Id="rId8" Type="http://schemas.openxmlformats.org/officeDocument/2006/relationships/image" Target="../media/image562.png"/><Relationship Id="rId7" Type="http://schemas.openxmlformats.org/officeDocument/2006/relationships/image" Target="../media/image53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4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65.png"/><Relationship Id="rId1" Type="http://schemas.openxmlformats.org/officeDocument/2006/relationships/image" Target="../media/image225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7.png"/><Relationship Id="rId8" Type="http://schemas.openxmlformats.org/officeDocument/2006/relationships/image" Target="../media/image566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9.png"/><Relationship Id="rId8" Type="http://schemas.openxmlformats.org/officeDocument/2006/relationships/image" Target="../media/image568.png"/><Relationship Id="rId7" Type="http://schemas.openxmlformats.org/officeDocument/2006/relationships/image" Target="../media/image53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78.png"/><Relationship Id="rId17" Type="http://schemas.openxmlformats.org/officeDocument/2006/relationships/image" Target="../media/image577.png"/><Relationship Id="rId16" Type="http://schemas.openxmlformats.org/officeDocument/2006/relationships/image" Target="../media/image576.png"/><Relationship Id="rId15" Type="http://schemas.openxmlformats.org/officeDocument/2006/relationships/image" Target="../media/image575.png"/><Relationship Id="rId14" Type="http://schemas.openxmlformats.org/officeDocument/2006/relationships/image" Target="../media/image574.png"/><Relationship Id="rId13" Type="http://schemas.openxmlformats.org/officeDocument/2006/relationships/image" Target="../media/image573.png"/><Relationship Id="rId12" Type="http://schemas.openxmlformats.org/officeDocument/2006/relationships/image" Target="../media/image572.png"/><Relationship Id="rId11" Type="http://schemas.openxmlformats.org/officeDocument/2006/relationships/image" Target="../media/image571.png"/><Relationship Id="rId10" Type="http://schemas.openxmlformats.org/officeDocument/2006/relationships/image" Target="../media/image570.png"/><Relationship Id="rId1" Type="http://schemas.openxmlformats.org/officeDocument/2006/relationships/image" Target="../media/image22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79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3.png"/><Relationship Id="rId8" Type="http://schemas.openxmlformats.org/officeDocument/2006/relationships/image" Target="../media/image581.png"/><Relationship Id="rId7" Type="http://schemas.openxmlformats.org/officeDocument/2006/relationships/image" Target="../media/image58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4" Type="http://schemas.openxmlformats.org/officeDocument/2006/relationships/slideLayout" Target="../slideLayouts/slideLayout1.xml"/><Relationship Id="rId33" Type="http://schemas.openxmlformats.org/officeDocument/2006/relationships/image" Target="../media/image605.png"/><Relationship Id="rId32" Type="http://schemas.openxmlformats.org/officeDocument/2006/relationships/image" Target="../media/image604.png"/><Relationship Id="rId31" Type="http://schemas.openxmlformats.org/officeDocument/2006/relationships/image" Target="../media/image603.png"/><Relationship Id="rId30" Type="http://schemas.openxmlformats.org/officeDocument/2006/relationships/image" Target="../media/image602.png"/><Relationship Id="rId3" Type="http://schemas.openxmlformats.org/officeDocument/2006/relationships/image" Target="../media/image236.png"/><Relationship Id="rId29" Type="http://schemas.openxmlformats.org/officeDocument/2006/relationships/image" Target="../media/image601.png"/><Relationship Id="rId28" Type="http://schemas.openxmlformats.org/officeDocument/2006/relationships/image" Target="../media/image600.png"/><Relationship Id="rId27" Type="http://schemas.openxmlformats.org/officeDocument/2006/relationships/image" Target="../media/image599.png"/><Relationship Id="rId26" Type="http://schemas.openxmlformats.org/officeDocument/2006/relationships/image" Target="../media/image598.png"/><Relationship Id="rId25" Type="http://schemas.openxmlformats.org/officeDocument/2006/relationships/image" Target="../media/image597.png"/><Relationship Id="rId24" Type="http://schemas.openxmlformats.org/officeDocument/2006/relationships/image" Target="../media/image596.png"/><Relationship Id="rId23" Type="http://schemas.openxmlformats.org/officeDocument/2006/relationships/image" Target="../media/image595.png"/><Relationship Id="rId22" Type="http://schemas.openxmlformats.org/officeDocument/2006/relationships/image" Target="../media/image594.png"/><Relationship Id="rId21" Type="http://schemas.openxmlformats.org/officeDocument/2006/relationships/image" Target="../media/image593.png"/><Relationship Id="rId20" Type="http://schemas.openxmlformats.org/officeDocument/2006/relationships/image" Target="../media/image592.png"/><Relationship Id="rId2" Type="http://schemas.openxmlformats.org/officeDocument/2006/relationships/image" Target="../media/image235.png"/><Relationship Id="rId19" Type="http://schemas.openxmlformats.org/officeDocument/2006/relationships/image" Target="../media/image591.png"/><Relationship Id="rId18" Type="http://schemas.openxmlformats.org/officeDocument/2006/relationships/image" Target="../media/image590.png"/><Relationship Id="rId17" Type="http://schemas.openxmlformats.org/officeDocument/2006/relationships/image" Target="../media/image589.png"/><Relationship Id="rId16" Type="http://schemas.openxmlformats.org/officeDocument/2006/relationships/image" Target="../media/image588.png"/><Relationship Id="rId15" Type="http://schemas.openxmlformats.org/officeDocument/2006/relationships/image" Target="../media/image587.png"/><Relationship Id="rId14" Type="http://schemas.openxmlformats.org/officeDocument/2006/relationships/image" Target="../media/image586.png"/><Relationship Id="rId13" Type="http://schemas.openxmlformats.org/officeDocument/2006/relationships/image" Target="../media/image585.png"/><Relationship Id="rId12" Type="http://schemas.openxmlformats.org/officeDocument/2006/relationships/image" Target="../media/image584.png"/><Relationship Id="rId11" Type="http://schemas.openxmlformats.org/officeDocument/2006/relationships/image" Target="../media/image583.png"/><Relationship Id="rId10" Type="http://schemas.openxmlformats.org/officeDocument/2006/relationships/image" Target="../media/image582.png"/><Relationship Id="rId1" Type="http://schemas.openxmlformats.org/officeDocument/2006/relationships/image" Target="../media/image225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7.png"/><Relationship Id="rId8" Type="http://schemas.openxmlformats.org/officeDocument/2006/relationships/image" Target="../media/image606.png"/><Relationship Id="rId7" Type="http://schemas.openxmlformats.org/officeDocument/2006/relationships/image" Target="../media/image53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0.png"/><Relationship Id="rId8" Type="http://schemas.openxmlformats.org/officeDocument/2006/relationships/image" Target="../media/image609.png"/><Relationship Id="rId7" Type="http://schemas.openxmlformats.org/officeDocument/2006/relationships/image" Target="../media/image60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12.png"/><Relationship Id="rId10" Type="http://schemas.openxmlformats.org/officeDocument/2006/relationships/image" Target="../media/image611.png"/><Relationship Id="rId1" Type="http://schemas.openxmlformats.org/officeDocument/2006/relationships/image" Target="../media/image22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79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python.org/3.4/library/math.html" TargetMode="External"/><Relationship Id="rId8" Type="http://schemas.openxmlformats.org/officeDocument/2006/relationships/image" Target="../media/image614.png"/><Relationship Id="rId7" Type="http://schemas.openxmlformats.org/officeDocument/2006/relationships/image" Target="../media/image613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619.png"/><Relationship Id="rId13" Type="http://schemas.openxmlformats.org/officeDocument/2006/relationships/image" Target="../media/image618.png"/><Relationship Id="rId12" Type="http://schemas.openxmlformats.org/officeDocument/2006/relationships/image" Target="../media/image617.png"/><Relationship Id="rId11" Type="http://schemas.openxmlformats.org/officeDocument/2006/relationships/image" Target="../media/image616.png"/><Relationship Id="rId10" Type="http://schemas.openxmlformats.org/officeDocument/2006/relationships/image" Target="../media/image615.png"/><Relationship Id="rId1" Type="http://schemas.openxmlformats.org/officeDocument/2006/relationships/image" Target="../media/image225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2.png"/><Relationship Id="rId8" Type="http://schemas.openxmlformats.org/officeDocument/2006/relationships/image" Target="../media/image621.png"/><Relationship Id="rId7" Type="http://schemas.openxmlformats.org/officeDocument/2006/relationships/image" Target="../media/image62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643.png"/><Relationship Id="rId30" Type="http://schemas.openxmlformats.org/officeDocument/2006/relationships/image" Target="../media/image642.png"/><Relationship Id="rId3" Type="http://schemas.openxmlformats.org/officeDocument/2006/relationships/image" Target="../media/image236.png"/><Relationship Id="rId29" Type="http://schemas.openxmlformats.org/officeDocument/2006/relationships/image" Target="../media/image641.png"/><Relationship Id="rId28" Type="http://schemas.openxmlformats.org/officeDocument/2006/relationships/image" Target="../media/image640.png"/><Relationship Id="rId27" Type="http://schemas.openxmlformats.org/officeDocument/2006/relationships/image" Target="../media/image639.png"/><Relationship Id="rId26" Type="http://schemas.openxmlformats.org/officeDocument/2006/relationships/image" Target="../media/image638.png"/><Relationship Id="rId25" Type="http://schemas.openxmlformats.org/officeDocument/2006/relationships/image" Target="../media/image637.png"/><Relationship Id="rId24" Type="http://schemas.openxmlformats.org/officeDocument/2006/relationships/image" Target="../media/image636.png"/><Relationship Id="rId23" Type="http://schemas.openxmlformats.org/officeDocument/2006/relationships/image" Target="../media/image635.png"/><Relationship Id="rId22" Type="http://schemas.openxmlformats.org/officeDocument/2006/relationships/image" Target="../media/image634.png"/><Relationship Id="rId21" Type="http://schemas.openxmlformats.org/officeDocument/2006/relationships/image" Target="../media/image633.png"/><Relationship Id="rId20" Type="http://schemas.openxmlformats.org/officeDocument/2006/relationships/image" Target="../media/image632.png"/><Relationship Id="rId2" Type="http://schemas.openxmlformats.org/officeDocument/2006/relationships/image" Target="../media/image235.png"/><Relationship Id="rId19" Type="http://schemas.openxmlformats.org/officeDocument/2006/relationships/image" Target="../media/image631.png"/><Relationship Id="rId18" Type="http://schemas.openxmlformats.org/officeDocument/2006/relationships/image" Target="../media/image598.png"/><Relationship Id="rId17" Type="http://schemas.openxmlformats.org/officeDocument/2006/relationships/image" Target="../media/image630.png"/><Relationship Id="rId16" Type="http://schemas.openxmlformats.org/officeDocument/2006/relationships/image" Target="../media/image629.png"/><Relationship Id="rId15" Type="http://schemas.openxmlformats.org/officeDocument/2006/relationships/image" Target="../media/image628.png"/><Relationship Id="rId14" Type="http://schemas.openxmlformats.org/officeDocument/2006/relationships/image" Target="../media/image627.png"/><Relationship Id="rId13" Type="http://schemas.openxmlformats.org/officeDocument/2006/relationships/image" Target="../media/image626.png"/><Relationship Id="rId12" Type="http://schemas.openxmlformats.org/officeDocument/2006/relationships/image" Target="../media/image625.png"/><Relationship Id="rId11" Type="http://schemas.openxmlformats.org/officeDocument/2006/relationships/image" Target="../media/image624.png"/><Relationship Id="rId10" Type="http://schemas.openxmlformats.org/officeDocument/2006/relationships/image" Target="../media/image623.png"/><Relationship Id="rId1" Type="http://schemas.openxmlformats.org/officeDocument/2006/relationships/image" Target="../media/image225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5.png"/><Relationship Id="rId8" Type="http://schemas.openxmlformats.org/officeDocument/2006/relationships/image" Target="../media/image623.png"/><Relationship Id="rId7" Type="http://schemas.openxmlformats.org/officeDocument/2006/relationships/image" Target="../media/image621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44.png"/><Relationship Id="rId14" Type="http://schemas.openxmlformats.org/officeDocument/2006/relationships/image" Target="../media/image641.png"/><Relationship Id="rId13" Type="http://schemas.openxmlformats.org/officeDocument/2006/relationships/image" Target="../media/image636.png"/><Relationship Id="rId12" Type="http://schemas.openxmlformats.org/officeDocument/2006/relationships/image" Target="../media/image631.png"/><Relationship Id="rId11" Type="http://schemas.openxmlformats.org/officeDocument/2006/relationships/image" Target="../media/image598.png"/><Relationship Id="rId10" Type="http://schemas.openxmlformats.org/officeDocument/2006/relationships/image" Target="../media/image629.png"/><Relationship Id="rId1" Type="http://schemas.openxmlformats.org/officeDocument/2006/relationships/image" Target="../media/image225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5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46.png"/><Relationship Id="rId1" Type="http://schemas.openxmlformats.org/officeDocument/2006/relationships/image" Target="../media/image225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8.png"/><Relationship Id="rId8" Type="http://schemas.openxmlformats.org/officeDocument/2006/relationships/image" Target="../media/image647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1.png"/><Relationship Id="rId8" Type="http://schemas.openxmlformats.org/officeDocument/2006/relationships/image" Target="../media/image650.png"/><Relationship Id="rId7" Type="http://schemas.openxmlformats.org/officeDocument/2006/relationships/image" Target="../media/image649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679.png"/><Relationship Id="rId37" Type="http://schemas.openxmlformats.org/officeDocument/2006/relationships/image" Target="../media/image678.png"/><Relationship Id="rId36" Type="http://schemas.openxmlformats.org/officeDocument/2006/relationships/image" Target="../media/image677.png"/><Relationship Id="rId35" Type="http://schemas.openxmlformats.org/officeDocument/2006/relationships/image" Target="../media/image676.png"/><Relationship Id="rId34" Type="http://schemas.openxmlformats.org/officeDocument/2006/relationships/image" Target="../media/image675.png"/><Relationship Id="rId33" Type="http://schemas.openxmlformats.org/officeDocument/2006/relationships/image" Target="../media/image674.png"/><Relationship Id="rId32" Type="http://schemas.openxmlformats.org/officeDocument/2006/relationships/image" Target="../media/image673.png"/><Relationship Id="rId31" Type="http://schemas.openxmlformats.org/officeDocument/2006/relationships/image" Target="../media/image672.png"/><Relationship Id="rId30" Type="http://schemas.openxmlformats.org/officeDocument/2006/relationships/image" Target="../media/image671.png"/><Relationship Id="rId3" Type="http://schemas.openxmlformats.org/officeDocument/2006/relationships/image" Target="../media/image236.png"/><Relationship Id="rId29" Type="http://schemas.openxmlformats.org/officeDocument/2006/relationships/image" Target="../media/image670.png"/><Relationship Id="rId28" Type="http://schemas.openxmlformats.org/officeDocument/2006/relationships/image" Target="../media/image669.png"/><Relationship Id="rId27" Type="http://schemas.openxmlformats.org/officeDocument/2006/relationships/image" Target="../media/image668.png"/><Relationship Id="rId26" Type="http://schemas.openxmlformats.org/officeDocument/2006/relationships/image" Target="../media/image667.png"/><Relationship Id="rId25" Type="http://schemas.openxmlformats.org/officeDocument/2006/relationships/image" Target="../media/image666.png"/><Relationship Id="rId24" Type="http://schemas.openxmlformats.org/officeDocument/2006/relationships/image" Target="../media/image665.png"/><Relationship Id="rId23" Type="http://schemas.openxmlformats.org/officeDocument/2006/relationships/image" Target="../media/image664.png"/><Relationship Id="rId22" Type="http://schemas.openxmlformats.org/officeDocument/2006/relationships/image" Target="../media/image663.png"/><Relationship Id="rId21" Type="http://schemas.openxmlformats.org/officeDocument/2006/relationships/image" Target="../media/image662.png"/><Relationship Id="rId20" Type="http://schemas.openxmlformats.org/officeDocument/2006/relationships/image" Target="../media/image661.png"/><Relationship Id="rId2" Type="http://schemas.openxmlformats.org/officeDocument/2006/relationships/image" Target="../media/image235.png"/><Relationship Id="rId19" Type="http://schemas.openxmlformats.org/officeDocument/2006/relationships/image" Target="../media/image660.png"/><Relationship Id="rId18" Type="http://schemas.openxmlformats.org/officeDocument/2006/relationships/image" Target="../media/image659.png"/><Relationship Id="rId17" Type="http://schemas.openxmlformats.org/officeDocument/2006/relationships/image" Target="../media/image658.png"/><Relationship Id="rId16" Type="http://schemas.openxmlformats.org/officeDocument/2006/relationships/image" Target="../media/image657.png"/><Relationship Id="rId15" Type="http://schemas.openxmlformats.org/officeDocument/2006/relationships/image" Target="../media/image656.png"/><Relationship Id="rId14" Type="http://schemas.openxmlformats.org/officeDocument/2006/relationships/image" Target="../media/image655.png"/><Relationship Id="rId13" Type="http://schemas.openxmlformats.org/officeDocument/2006/relationships/image" Target="../media/image654.png"/><Relationship Id="rId12" Type="http://schemas.openxmlformats.org/officeDocument/2006/relationships/image" Target="../media/image653.png"/><Relationship Id="rId11" Type="http://schemas.openxmlformats.org/officeDocument/2006/relationships/image" Target="../media/image652.png"/><Relationship Id="rId10" Type="http://schemas.openxmlformats.org/officeDocument/2006/relationships/image" Target="../media/image445.png"/><Relationship Id="rId1" Type="http://schemas.openxmlformats.org/officeDocument/2006/relationships/image" Target="../media/image225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2.png"/><Relationship Id="rId8" Type="http://schemas.openxmlformats.org/officeDocument/2006/relationships/image" Target="../media/image681.png"/><Relationship Id="rId7" Type="http://schemas.openxmlformats.org/officeDocument/2006/relationships/image" Target="../media/image68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84.png"/><Relationship Id="rId11" Type="http://schemas.openxmlformats.org/officeDocument/2006/relationships/image" Target="../media/image683.png"/><Relationship Id="rId10" Type="http://schemas.openxmlformats.org/officeDocument/2006/relationships/image" Target="../media/image264.png"/><Relationship Id="rId1" Type="http://schemas.openxmlformats.org/officeDocument/2006/relationships/image" Target="../media/image22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85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87.png"/><Relationship Id="rId7" Type="http://schemas.openxmlformats.org/officeDocument/2006/relationships/image" Target="../media/image686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9.png"/><Relationship Id="rId8" Type="http://schemas.openxmlformats.org/officeDocument/2006/relationships/image" Target="../media/image688.png"/><Relationship Id="rId7" Type="http://schemas.openxmlformats.org/officeDocument/2006/relationships/image" Target="../media/image242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1.png"/><Relationship Id="rId8" Type="http://schemas.openxmlformats.org/officeDocument/2006/relationships/image" Target="../media/image690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3.png"/><Relationship Id="rId8" Type="http://schemas.openxmlformats.org/officeDocument/2006/relationships/image" Target="../media/image692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5.png"/><Relationship Id="rId8" Type="http://schemas.openxmlformats.org/officeDocument/2006/relationships/image" Target="../media/image694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8.png"/><Relationship Id="rId8" Type="http://schemas.openxmlformats.org/officeDocument/2006/relationships/image" Target="../media/image697.png"/><Relationship Id="rId7" Type="http://schemas.openxmlformats.org/officeDocument/2006/relationships/image" Target="../media/image696.png"/><Relationship Id="rId6" Type="http://schemas.openxmlformats.org/officeDocument/2006/relationships/image" Target="../media/image239.png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743.png"/><Relationship Id="rId53" Type="http://schemas.openxmlformats.org/officeDocument/2006/relationships/image" Target="../media/image742.png"/><Relationship Id="rId52" Type="http://schemas.openxmlformats.org/officeDocument/2006/relationships/image" Target="../media/image741.png"/><Relationship Id="rId51" Type="http://schemas.openxmlformats.org/officeDocument/2006/relationships/image" Target="../media/image740.png"/><Relationship Id="rId50" Type="http://schemas.openxmlformats.org/officeDocument/2006/relationships/image" Target="../media/image739.png"/><Relationship Id="rId5" Type="http://schemas.openxmlformats.org/officeDocument/2006/relationships/image" Target="../media/image238.png"/><Relationship Id="rId49" Type="http://schemas.openxmlformats.org/officeDocument/2006/relationships/image" Target="../media/image738.png"/><Relationship Id="rId48" Type="http://schemas.openxmlformats.org/officeDocument/2006/relationships/image" Target="../media/image737.png"/><Relationship Id="rId47" Type="http://schemas.openxmlformats.org/officeDocument/2006/relationships/image" Target="../media/image736.png"/><Relationship Id="rId46" Type="http://schemas.openxmlformats.org/officeDocument/2006/relationships/image" Target="../media/image735.png"/><Relationship Id="rId45" Type="http://schemas.openxmlformats.org/officeDocument/2006/relationships/image" Target="../media/image734.png"/><Relationship Id="rId44" Type="http://schemas.openxmlformats.org/officeDocument/2006/relationships/image" Target="../media/image733.png"/><Relationship Id="rId43" Type="http://schemas.openxmlformats.org/officeDocument/2006/relationships/image" Target="../media/image732.png"/><Relationship Id="rId42" Type="http://schemas.openxmlformats.org/officeDocument/2006/relationships/image" Target="../media/image731.png"/><Relationship Id="rId41" Type="http://schemas.openxmlformats.org/officeDocument/2006/relationships/image" Target="../media/image730.png"/><Relationship Id="rId40" Type="http://schemas.openxmlformats.org/officeDocument/2006/relationships/image" Target="../media/image729.png"/><Relationship Id="rId4" Type="http://schemas.openxmlformats.org/officeDocument/2006/relationships/image" Target="../media/image237.png"/><Relationship Id="rId39" Type="http://schemas.openxmlformats.org/officeDocument/2006/relationships/image" Target="../media/image728.png"/><Relationship Id="rId38" Type="http://schemas.openxmlformats.org/officeDocument/2006/relationships/image" Target="../media/image727.png"/><Relationship Id="rId37" Type="http://schemas.openxmlformats.org/officeDocument/2006/relationships/image" Target="../media/image726.png"/><Relationship Id="rId36" Type="http://schemas.openxmlformats.org/officeDocument/2006/relationships/image" Target="../media/image725.png"/><Relationship Id="rId35" Type="http://schemas.openxmlformats.org/officeDocument/2006/relationships/image" Target="../media/image724.png"/><Relationship Id="rId34" Type="http://schemas.openxmlformats.org/officeDocument/2006/relationships/image" Target="../media/image723.png"/><Relationship Id="rId33" Type="http://schemas.openxmlformats.org/officeDocument/2006/relationships/image" Target="../media/image722.png"/><Relationship Id="rId32" Type="http://schemas.openxmlformats.org/officeDocument/2006/relationships/image" Target="../media/image721.png"/><Relationship Id="rId31" Type="http://schemas.openxmlformats.org/officeDocument/2006/relationships/image" Target="../media/image720.png"/><Relationship Id="rId30" Type="http://schemas.openxmlformats.org/officeDocument/2006/relationships/image" Target="../media/image719.png"/><Relationship Id="rId3" Type="http://schemas.openxmlformats.org/officeDocument/2006/relationships/image" Target="../media/image236.png"/><Relationship Id="rId29" Type="http://schemas.openxmlformats.org/officeDocument/2006/relationships/image" Target="../media/image718.png"/><Relationship Id="rId28" Type="http://schemas.openxmlformats.org/officeDocument/2006/relationships/image" Target="../media/image717.png"/><Relationship Id="rId27" Type="http://schemas.openxmlformats.org/officeDocument/2006/relationships/image" Target="../media/image716.png"/><Relationship Id="rId26" Type="http://schemas.openxmlformats.org/officeDocument/2006/relationships/image" Target="../media/image715.png"/><Relationship Id="rId25" Type="http://schemas.openxmlformats.org/officeDocument/2006/relationships/image" Target="../media/image714.png"/><Relationship Id="rId24" Type="http://schemas.openxmlformats.org/officeDocument/2006/relationships/image" Target="../media/image713.png"/><Relationship Id="rId23" Type="http://schemas.openxmlformats.org/officeDocument/2006/relationships/image" Target="../media/image712.png"/><Relationship Id="rId22" Type="http://schemas.openxmlformats.org/officeDocument/2006/relationships/image" Target="../media/image711.png"/><Relationship Id="rId21" Type="http://schemas.openxmlformats.org/officeDocument/2006/relationships/image" Target="../media/image710.png"/><Relationship Id="rId20" Type="http://schemas.openxmlformats.org/officeDocument/2006/relationships/image" Target="../media/image709.png"/><Relationship Id="rId2" Type="http://schemas.openxmlformats.org/officeDocument/2006/relationships/image" Target="../media/image235.png"/><Relationship Id="rId19" Type="http://schemas.openxmlformats.org/officeDocument/2006/relationships/image" Target="../media/image708.png"/><Relationship Id="rId18" Type="http://schemas.openxmlformats.org/officeDocument/2006/relationships/image" Target="../media/image707.png"/><Relationship Id="rId17" Type="http://schemas.openxmlformats.org/officeDocument/2006/relationships/image" Target="../media/image706.png"/><Relationship Id="rId16" Type="http://schemas.openxmlformats.org/officeDocument/2006/relationships/image" Target="../media/image705.png"/><Relationship Id="rId15" Type="http://schemas.openxmlformats.org/officeDocument/2006/relationships/image" Target="../media/image704.png"/><Relationship Id="rId14" Type="http://schemas.openxmlformats.org/officeDocument/2006/relationships/image" Target="../media/image703.png"/><Relationship Id="rId13" Type="http://schemas.openxmlformats.org/officeDocument/2006/relationships/image" Target="../media/image702.png"/><Relationship Id="rId12" Type="http://schemas.openxmlformats.org/officeDocument/2006/relationships/image" Target="../media/image701.png"/><Relationship Id="rId11" Type="http://schemas.openxmlformats.org/officeDocument/2006/relationships/image" Target="../media/image700.png"/><Relationship Id="rId10" Type="http://schemas.openxmlformats.org/officeDocument/2006/relationships/image" Target="../media/image699.png"/><Relationship Id="rId1" Type="http://schemas.openxmlformats.org/officeDocument/2006/relationships/image" Target="../media/image225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5.png"/><Relationship Id="rId8" Type="http://schemas.openxmlformats.org/officeDocument/2006/relationships/image" Target="../media/image744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49.png"/><Relationship Id="rId12" Type="http://schemas.openxmlformats.org/officeDocument/2006/relationships/image" Target="../media/image748.png"/><Relationship Id="rId11" Type="http://schemas.openxmlformats.org/officeDocument/2006/relationships/image" Target="../media/image747.png"/><Relationship Id="rId10" Type="http://schemas.openxmlformats.org/officeDocument/2006/relationships/image" Target="../media/image746.png"/><Relationship Id="rId1" Type="http://schemas.openxmlformats.org/officeDocument/2006/relationships/image" Target="../media/image225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2.png"/><Relationship Id="rId8" Type="http://schemas.openxmlformats.org/officeDocument/2006/relationships/image" Target="../media/image239.png"/><Relationship Id="rId7" Type="http://schemas.openxmlformats.org/officeDocument/2006/relationships/image" Target="../media/image751.png"/><Relationship Id="rId6" Type="http://schemas.openxmlformats.org/officeDocument/2006/relationships/image" Target="../media/image750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53.png"/><Relationship Id="rId1" Type="http://schemas.openxmlformats.org/officeDocument/2006/relationships/image" Target="../media/image225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5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46.png"/><Relationship Id="rId1" Type="http://schemas.openxmlformats.org/officeDocument/2006/relationships/image" Target="../media/image225.png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5.png"/><Relationship Id="rId8" Type="http://schemas.openxmlformats.org/officeDocument/2006/relationships/image" Target="../media/image754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7.png"/><Relationship Id="rId8" Type="http://schemas.openxmlformats.org/officeDocument/2006/relationships/image" Target="../media/image756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9.png"/><Relationship Id="rId8" Type="http://schemas.openxmlformats.org/officeDocument/2006/relationships/image" Target="../media/image758.png"/><Relationship Id="rId7" Type="http://schemas.openxmlformats.org/officeDocument/2006/relationships/image" Target="../media/image53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1.png"/><Relationship Id="rId8" Type="http://schemas.openxmlformats.org/officeDocument/2006/relationships/image" Target="../media/image760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3.png"/><Relationship Id="rId8" Type="http://schemas.openxmlformats.org/officeDocument/2006/relationships/image" Target="../media/image762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5.png"/><Relationship Id="rId8" Type="http://schemas.openxmlformats.org/officeDocument/2006/relationships/image" Target="../media/image764.png"/><Relationship Id="rId7" Type="http://schemas.openxmlformats.org/officeDocument/2006/relationships/image" Target="../media/image53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67.png"/><Relationship Id="rId10" Type="http://schemas.openxmlformats.org/officeDocument/2006/relationships/image" Target="../media/image766.png"/><Relationship Id="rId1" Type="http://schemas.openxmlformats.org/officeDocument/2006/relationships/image" Target="../media/image225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8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69.png"/><Relationship Id="rId1" Type="http://schemas.openxmlformats.org/officeDocument/2006/relationships/image" Target="../media/image225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1.png"/><Relationship Id="rId8" Type="http://schemas.openxmlformats.org/officeDocument/2006/relationships/image" Target="../media/image770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3.png"/><Relationship Id="rId8" Type="http://schemas.openxmlformats.org/officeDocument/2006/relationships/image" Target="../media/image772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6.png"/><Relationship Id="rId8" Type="http://schemas.openxmlformats.org/officeDocument/2006/relationships/image" Target="../media/image775.png"/><Relationship Id="rId7" Type="http://schemas.openxmlformats.org/officeDocument/2006/relationships/image" Target="../media/image240.png"/><Relationship Id="rId6" Type="http://schemas.openxmlformats.org/officeDocument/2006/relationships/image" Target="../media/image774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6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8" Type="http://schemas.openxmlformats.org/officeDocument/2006/relationships/image" Target="../media/image777.png"/><Relationship Id="rId7" Type="http://schemas.openxmlformats.org/officeDocument/2006/relationships/image" Target="../media/image53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0.png"/><Relationship Id="rId8" Type="http://schemas.openxmlformats.org/officeDocument/2006/relationships/image" Target="../media/image779.png"/><Relationship Id="rId7" Type="http://schemas.openxmlformats.org/officeDocument/2006/relationships/image" Target="../media/image53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2.png"/><Relationship Id="rId8" Type="http://schemas.openxmlformats.org/officeDocument/2006/relationships/image" Target="../media/image781.png"/><Relationship Id="rId7" Type="http://schemas.openxmlformats.org/officeDocument/2006/relationships/image" Target="../media/image680.png"/><Relationship Id="rId6" Type="http://schemas.openxmlformats.org/officeDocument/2006/relationships/image" Target="../media/image774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774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5.png"/><Relationship Id="rId8" Type="http://schemas.openxmlformats.org/officeDocument/2006/relationships/image" Target="../media/image784.png"/><Relationship Id="rId7" Type="http://schemas.openxmlformats.org/officeDocument/2006/relationships/image" Target="../media/image783.png"/><Relationship Id="rId6" Type="http://schemas.openxmlformats.org/officeDocument/2006/relationships/image" Target="../media/image774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7.png"/><Relationship Id="rId8" Type="http://schemas.openxmlformats.org/officeDocument/2006/relationships/image" Target="../media/image786.png"/><Relationship Id="rId7" Type="http://schemas.openxmlformats.org/officeDocument/2006/relationships/image" Target="../media/image783.png"/><Relationship Id="rId6" Type="http://schemas.openxmlformats.org/officeDocument/2006/relationships/image" Target="../media/image774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8.png"/><Relationship Id="rId8" Type="http://schemas.openxmlformats.org/officeDocument/2006/relationships/hyperlink" Target="https://www.nexojornal.com.br/expresso/2017/04/02/Por-que-programar-%C3%A9-o-novo-aprender-ingl%C3%AAs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795.png"/><Relationship Id="rId17" Type="http://schemas.openxmlformats.org/officeDocument/2006/relationships/image" Target="../media/image794.png"/><Relationship Id="rId16" Type="http://schemas.openxmlformats.org/officeDocument/2006/relationships/hyperlink" Target="https://www.youtube.com/watch?v=S9uPNppGsGo" TargetMode="External"/><Relationship Id="rId15" Type="http://schemas.openxmlformats.org/officeDocument/2006/relationships/image" Target="../media/image793.png"/><Relationship Id="rId14" Type="http://schemas.openxmlformats.org/officeDocument/2006/relationships/image" Target="../media/image792.png"/><Relationship Id="rId13" Type="http://schemas.openxmlformats.org/officeDocument/2006/relationships/image" Target="../media/image791.png"/><Relationship Id="rId12" Type="http://schemas.openxmlformats.org/officeDocument/2006/relationships/hyperlink" Target="https://www.youtube.com/watch?v=mHW1Hsqlp6A" TargetMode="External"/><Relationship Id="rId11" Type="http://schemas.openxmlformats.org/officeDocument/2006/relationships/image" Target="../media/image790.png"/><Relationship Id="rId10" Type="http://schemas.openxmlformats.org/officeDocument/2006/relationships/image" Target="../media/image789.png"/><Relationship Id="rId1" Type="http://schemas.openxmlformats.org/officeDocument/2006/relationships/image" Target="../media/image1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4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65.png"/><Relationship Id="rId1" Type="http://schemas.openxmlformats.org/officeDocument/2006/relationships/image" Target="../media/image225.png"/></Relationships>
</file>

<file path=ppt/slides/_rels/slide1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96.png"/><Relationship Id="rId3" Type="http://schemas.openxmlformats.org/officeDocument/2006/relationships/image" Target="../media/image239.png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97.png"/><Relationship Id="rId3" Type="http://schemas.openxmlformats.org/officeDocument/2006/relationships/image" Target="../media/image239.png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98.png"/><Relationship Id="rId3" Type="http://schemas.openxmlformats.org/officeDocument/2006/relationships/image" Target="../media/image239.png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99.png"/><Relationship Id="rId3" Type="http://schemas.openxmlformats.org/officeDocument/2006/relationships/image" Target="../media/image239.png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0.png"/><Relationship Id="rId3" Type="http://schemas.openxmlformats.org/officeDocument/2006/relationships/image" Target="../media/image239.png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1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1.png"/><Relationship Id="rId3" Type="http://schemas.openxmlformats.org/officeDocument/2006/relationships/image" Target="../media/image239.png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2.png"/><Relationship Id="rId3" Type="http://schemas.openxmlformats.org/officeDocument/2006/relationships/image" Target="../media/image239.png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17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03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7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04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7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05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8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06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8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07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8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08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8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09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10.png"/><Relationship Id="rId4" Type="http://schemas.openxmlformats.org/officeDocument/2006/relationships/image" Target="../media/image239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11.png"/><Relationship Id="rId4" Type="http://schemas.openxmlformats.org/officeDocument/2006/relationships/image" Target="../media/image239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5.png"/><Relationship Id="rId8" Type="http://schemas.openxmlformats.org/officeDocument/2006/relationships/image" Target="../media/image814.png"/><Relationship Id="rId7" Type="http://schemas.openxmlformats.org/officeDocument/2006/relationships/image" Target="../media/image813.png"/><Relationship Id="rId6" Type="http://schemas.openxmlformats.org/officeDocument/2006/relationships/image" Target="../media/image812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20.png"/><Relationship Id="rId13" Type="http://schemas.openxmlformats.org/officeDocument/2006/relationships/image" Target="../media/image819.png"/><Relationship Id="rId12" Type="http://schemas.openxmlformats.org/officeDocument/2006/relationships/image" Target="../media/image818.png"/><Relationship Id="rId11" Type="http://schemas.openxmlformats.org/officeDocument/2006/relationships/image" Target="../media/image817.png"/><Relationship Id="rId10" Type="http://schemas.openxmlformats.org/officeDocument/2006/relationships/image" Target="../media/image816.png"/><Relationship Id="rId1" Type="http://schemas.openxmlformats.org/officeDocument/2006/relationships/image" Target="../media/image22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84.png"/><Relationship Id="rId7" Type="http://schemas.openxmlformats.org/officeDocument/2006/relationships/image" Target="../media/image8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4.png"/><Relationship Id="rId17" Type="http://schemas.openxmlformats.org/officeDocument/2006/relationships/image" Target="../media/image93.png"/><Relationship Id="rId16" Type="http://schemas.openxmlformats.org/officeDocument/2006/relationships/image" Target="../media/image92.png"/><Relationship Id="rId15" Type="http://schemas.openxmlformats.org/officeDocument/2006/relationships/image" Target="../media/image91.png"/><Relationship Id="rId14" Type="http://schemas.openxmlformats.org/officeDocument/2006/relationships/image" Target="../media/image90.png"/><Relationship Id="rId13" Type="http://schemas.openxmlformats.org/officeDocument/2006/relationships/image" Target="../media/image89.png"/><Relationship Id="rId12" Type="http://schemas.openxmlformats.org/officeDocument/2006/relationships/image" Target="../media/image88.png"/><Relationship Id="rId11" Type="http://schemas.openxmlformats.org/officeDocument/2006/relationships/image" Target="../media/image87.png"/><Relationship Id="rId10" Type="http://schemas.openxmlformats.org/officeDocument/2006/relationships/image" Target="../media/image86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99.png"/><Relationship Id="rId15" Type="http://schemas.openxmlformats.org/officeDocument/2006/relationships/image" Target="../media/image98.png"/><Relationship Id="rId14" Type="http://schemas.openxmlformats.org/officeDocument/2006/relationships/hyperlink" Target="https://www.jetbrains.com/pycharm/download/#section=windows" TargetMode="External"/><Relationship Id="rId13" Type="http://schemas.openxmlformats.org/officeDocument/2006/relationships/image" Target="../media/image97.png"/><Relationship Id="rId12" Type="http://schemas.openxmlformats.org/officeDocument/2006/relationships/hyperlink" Target="https://code.visualstudio.com/download" TargetMode="External"/><Relationship Id="rId11" Type="http://schemas.openxmlformats.org/officeDocument/2006/relationships/image" Target="../media/image96.png"/><Relationship Id="rId10" Type="http://schemas.openxmlformats.org/officeDocument/2006/relationships/hyperlink" Target="https://notepad-plus-plus.org/download/v7.5.4.html" TargetMode="Externa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hyperlink" Target="http://pep8.org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4.png"/><Relationship Id="rId15" Type="http://schemas.openxmlformats.org/officeDocument/2006/relationships/hyperlink" Target="http://python.org.br/" TargetMode="External"/><Relationship Id="rId14" Type="http://schemas.openxmlformats.org/officeDocument/2006/relationships/image" Target="../media/image103.png"/><Relationship Id="rId13" Type="http://schemas.openxmlformats.org/officeDocument/2006/relationships/image" Target="../media/image102.png"/><Relationship Id="rId12" Type="http://schemas.openxmlformats.org/officeDocument/2006/relationships/hyperlink" Target="http://www.oreilly.com/programming/free/files/python-in-education.pdf" TargetMode="External"/><Relationship Id="rId11" Type="http://schemas.openxmlformats.org/officeDocument/2006/relationships/image" Target="../media/image101.png"/><Relationship Id="rId10" Type="http://schemas.openxmlformats.org/officeDocument/2006/relationships/hyperlink" Target="https://www.youtube.com/watch?v=Mp0vhMDI7fA" TargetMode="Externa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7.png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png"/><Relationship Id="rId8" Type="http://schemas.openxmlformats.org/officeDocument/2006/relationships/image" Target="../media/image108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png"/><Relationship Id="rId8" Type="http://schemas.openxmlformats.org/officeDocument/2006/relationships/image" Target="../media/image110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9" Type="http://schemas.openxmlformats.org/officeDocument/2006/relationships/image" Target="../media/image121.png"/><Relationship Id="rId18" Type="http://schemas.openxmlformats.org/officeDocument/2006/relationships/image" Target="../media/image120.png"/><Relationship Id="rId17" Type="http://schemas.openxmlformats.org/officeDocument/2006/relationships/image" Target="../media/image119.png"/><Relationship Id="rId16" Type="http://schemas.openxmlformats.org/officeDocument/2006/relationships/image" Target="../media/image118.png"/><Relationship Id="rId15" Type="http://schemas.openxmlformats.org/officeDocument/2006/relationships/image" Target="../media/image117.png"/><Relationship Id="rId14" Type="http://schemas.openxmlformats.org/officeDocument/2006/relationships/image" Target="../media/image116.png"/><Relationship Id="rId13" Type="http://schemas.openxmlformats.org/officeDocument/2006/relationships/image" Target="../media/image115.png"/><Relationship Id="rId12" Type="http://schemas.openxmlformats.org/officeDocument/2006/relationships/image" Target="../media/image114.png"/><Relationship Id="rId11" Type="http://schemas.openxmlformats.org/officeDocument/2006/relationships/image" Target="../media/image113.png"/><Relationship Id="rId10" Type="http://schemas.openxmlformats.org/officeDocument/2006/relationships/image" Target="../media/image112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8" Type="http://schemas.openxmlformats.org/officeDocument/2006/relationships/image" Target="../media/image123.png"/><Relationship Id="rId7" Type="http://schemas.openxmlformats.org/officeDocument/2006/relationships/image" Target="../media/image122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28.png"/><Relationship Id="rId12" Type="http://schemas.openxmlformats.org/officeDocument/2006/relationships/image" Target="../media/image127.png"/><Relationship Id="rId11" Type="http://schemas.openxmlformats.org/officeDocument/2006/relationships/image" Target="../media/image126.png"/><Relationship Id="rId10" Type="http://schemas.openxmlformats.org/officeDocument/2006/relationships/image" Target="../media/image125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image" Target="../media/image129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1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7.png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4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8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39.png"/><Relationship Id="rId10" Type="http://schemas.openxmlformats.org/officeDocument/2006/relationships/image" Target="../media/image138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png"/><Relationship Id="rId8" Type="http://schemas.openxmlformats.org/officeDocument/2006/relationships/image" Target="../media/image140.png"/><Relationship Id="rId7" Type="http://schemas.openxmlformats.org/officeDocument/2006/relationships/image" Target="../media/image13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47.png"/><Relationship Id="rId14" Type="http://schemas.openxmlformats.org/officeDocument/2006/relationships/image" Target="../media/image146.png"/><Relationship Id="rId13" Type="http://schemas.openxmlformats.org/officeDocument/2006/relationships/image" Target="../media/image145.png"/><Relationship Id="rId12" Type="http://schemas.openxmlformats.org/officeDocument/2006/relationships/image" Target="../media/image144.png"/><Relationship Id="rId11" Type="http://schemas.openxmlformats.org/officeDocument/2006/relationships/image" Target="../media/image143.png"/><Relationship Id="rId10" Type="http://schemas.openxmlformats.org/officeDocument/2006/relationships/image" Target="../media/image142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8" Type="http://schemas.openxmlformats.org/officeDocument/2006/relationships/image" Target="../media/image148.png"/><Relationship Id="rId7" Type="http://schemas.openxmlformats.org/officeDocument/2006/relationships/image" Target="../media/image13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159.png"/><Relationship Id="rId25" Type="http://schemas.openxmlformats.org/officeDocument/2006/relationships/image" Target="../media/image158.png"/><Relationship Id="rId24" Type="http://schemas.openxmlformats.org/officeDocument/2006/relationships/image" Target="../media/image157.png"/><Relationship Id="rId23" Type="http://schemas.openxmlformats.org/officeDocument/2006/relationships/image" Target="../media/image156.png"/><Relationship Id="rId22" Type="http://schemas.openxmlformats.org/officeDocument/2006/relationships/image" Target="../media/image155.png"/><Relationship Id="rId21" Type="http://schemas.openxmlformats.org/officeDocument/2006/relationships/image" Target="../media/image154.png"/><Relationship Id="rId20" Type="http://schemas.openxmlformats.org/officeDocument/2006/relationships/image" Target="../media/image153.png"/><Relationship Id="rId2" Type="http://schemas.openxmlformats.org/officeDocument/2006/relationships/image" Target="../media/image17.png"/><Relationship Id="rId19" Type="http://schemas.openxmlformats.org/officeDocument/2006/relationships/image" Target="../media/image152.png"/><Relationship Id="rId18" Type="http://schemas.openxmlformats.org/officeDocument/2006/relationships/image" Target="../media/image151.png"/><Relationship Id="rId17" Type="http://schemas.openxmlformats.org/officeDocument/2006/relationships/image" Target="../media/image150.png"/><Relationship Id="rId16" Type="http://schemas.openxmlformats.org/officeDocument/2006/relationships/image" Target="../media/image149.png"/><Relationship Id="rId15" Type="http://schemas.openxmlformats.org/officeDocument/2006/relationships/image" Target="../media/image146.png"/><Relationship Id="rId14" Type="http://schemas.openxmlformats.org/officeDocument/2006/relationships/image" Target="../media/image145.png"/><Relationship Id="rId13" Type="http://schemas.openxmlformats.org/officeDocument/2006/relationships/image" Target="../media/image144.png"/><Relationship Id="rId12" Type="http://schemas.openxmlformats.org/officeDocument/2006/relationships/image" Target="../media/image143.png"/><Relationship Id="rId11" Type="http://schemas.openxmlformats.org/officeDocument/2006/relationships/image" Target="../media/image142.png"/><Relationship Id="rId10" Type="http://schemas.openxmlformats.org/officeDocument/2006/relationships/image" Target="../media/image141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image" Target="../media/image160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image" Target="../media/image163.png"/><Relationship Id="rId7" Type="http://schemas.openxmlformats.org/officeDocument/2006/relationships/image" Target="../media/image43.png"/><Relationship Id="rId6" Type="http://schemas.openxmlformats.org/officeDocument/2006/relationships/image" Target="../media/image16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07.png"/><Relationship Id="rId7" Type="http://schemas.openxmlformats.org/officeDocument/2006/relationships/image" Target="../media/image106.png"/><Relationship Id="rId6" Type="http://schemas.openxmlformats.org/officeDocument/2006/relationships/image" Target="../media/image10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66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6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43.png"/><Relationship Id="rId6" Type="http://schemas.openxmlformats.org/officeDocument/2006/relationships/image" Target="../media/image16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8" Type="http://schemas.openxmlformats.org/officeDocument/2006/relationships/image" Target="../media/image170.png"/><Relationship Id="rId7" Type="http://schemas.openxmlformats.org/officeDocument/2006/relationships/image" Target="../media/image43.png"/><Relationship Id="rId6" Type="http://schemas.openxmlformats.org/officeDocument/2006/relationships/image" Target="../media/image16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6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3.png"/><Relationship Id="rId8" Type="http://schemas.openxmlformats.org/officeDocument/2006/relationships/image" Target="../media/image172.png"/><Relationship Id="rId7" Type="http://schemas.openxmlformats.org/officeDocument/2006/relationships/image" Target="../media/image43.png"/><Relationship Id="rId6" Type="http://schemas.openxmlformats.org/officeDocument/2006/relationships/image" Target="../media/image16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66.png"/><Relationship Id="rId7" Type="http://schemas.openxmlformats.org/officeDocument/2006/relationships/image" Target="../media/image165.png"/><Relationship Id="rId6" Type="http://schemas.openxmlformats.org/officeDocument/2006/relationships/image" Target="../media/image10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5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image" Target="../media/image17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79.png"/><Relationship Id="rId10" Type="http://schemas.openxmlformats.org/officeDocument/2006/relationships/image" Target="../media/image178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0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1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6.png"/><Relationship Id="rId8" Type="http://schemas.openxmlformats.org/officeDocument/2006/relationships/image" Target="../media/image185.png"/><Relationship Id="rId7" Type="http://schemas.openxmlformats.org/officeDocument/2006/relationships/image" Target="../media/image43.png"/><Relationship Id="rId6" Type="http://schemas.openxmlformats.org/officeDocument/2006/relationships/image" Target="../media/image18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8.png"/><Relationship Id="rId8" Type="http://schemas.openxmlformats.org/officeDocument/2006/relationships/image" Target="../media/image187.png"/><Relationship Id="rId7" Type="http://schemas.openxmlformats.org/officeDocument/2006/relationships/image" Target="../media/image43.png"/><Relationship Id="rId6" Type="http://schemas.openxmlformats.org/officeDocument/2006/relationships/image" Target="../media/image18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png"/><Relationship Id="rId8" Type="http://schemas.openxmlformats.org/officeDocument/2006/relationships/image" Target="../media/image189.png"/><Relationship Id="rId7" Type="http://schemas.openxmlformats.org/officeDocument/2006/relationships/image" Target="../media/image43.png"/><Relationship Id="rId6" Type="http://schemas.openxmlformats.org/officeDocument/2006/relationships/image" Target="../media/image18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4.png"/><Relationship Id="rId12" Type="http://schemas.openxmlformats.org/officeDocument/2006/relationships/image" Target="../media/image193.png"/><Relationship Id="rId11" Type="http://schemas.openxmlformats.org/officeDocument/2006/relationships/image" Target="../media/image192.png"/><Relationship Id="rId10" Type="http://schemas.openxmlformats.org/officeDocument/2006/relationships/image" Target="../media/image191.png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image" Target="../media/image195.png"/><Relationship Id="rId7" Type="http://schemas.openxmlformats.org/officeDocument/2006/relationships/image" Target="../media/image43.png"/><Relationship Id="rId6" Type="http://schemas.openxmlformats.org/officeDocument/2006/relationships/image" Target="../media/image18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218.png"/><Relationship Id="rId31" Type="http://schemas.openxmlformats.org/officeDocument/2006/relationships/image" Target="../media/image217.png"/><Relationship Id="rId30" Type="http://schemas.openxmlformats.org/officeDocument/2006/relationships/image" Target="../media/image216.png"/><Relationship Id="rId3" Type="http://schemas.openxmlformats.org/officeDocument/2006/relationships/image" Target="../media/image18.png"/><Relationship Id="rId29" Type="http://schemas.openxmlformats.org/officeDocument/2006/relationships/image" Target="../media/image215.png"/><Relationship Id="rId28" Type="http://schemas.openxmlformats.org/officeDocument/2006/relationships/image" Target="../media/image214.png"/><Relationship Id="rId27" Type="http://schemas.openxmlformats.org/officeDocument/2006/relationships/image" Target="../media/image189.png"/><Relationship Id="rId26" Type="http://schemas.openxmlformats.org/officeDocument/2006/relationships/image" Target="../media/image213.png"/><Relationship Id="rId25" Type="http://schemas.openxmlformats.org/officeDocument/2006/relationships/image" Target="../media/image212.png"/><Relationship Id="rId24" Type="http://schemas.openxmlformats.org/officeDocument/2006/relationships/image" Target="../media/image211.png"/><Relationship Id="rId23" Type="http://schemas.openxmlformats.org/officeDocument/2006/relationships/image" Target="../media/image210.png"/><Relationship Id="rId22" Type="http://schemas.openxmlformats.org/officeDocument/2006/relationships/image" Target="../media/image209.png"/><Relationship Id="rId21" Type="http://schemas.openxmlformats.org/officeDocument/2006/relationships/image" Target="../media/image208.png"/><Relationship Id="rId20" Type="http://schemas.openxmlformats.org/officeDocument/2006/relationships/image" Target="../media/image207.png"/><Relationship Id="rId2" Type="http://schemas.openxmlformats.org/officeDocument/2006/relationships/image" Target="../media/image17.png"/><Relationship Id="rId19" Type="http://schemas.openxmlformats.org/officeDocument/2006/relationships/image" Target="../media/image206.png"/><Relationship Id="rId18" Type="http://schemas.openxmlformats.org/officeDocument/2006/relationships/image" Target="../media/image205.png"/><Relationship Id="rId17" Type="http://schemas.openxmlformats.org/officeDocument/2006/relationships/image" Target="../media/image204.png"/><Relationship Id="rId16" Type="http://schemas.openxmlformats.org/officeDocument/2006/relationships/image" Target="../media/image203.png"/><Relationship Id="rId15" Type="http://schemas.openxmlformats.org/officeDocument/2006/relationships/image" Target="../media/image202.png"/><Relationship Id="rId14" Type="http://schemas.openxmlformats.org/officeDocument/2006/relationships/image" Target="../media/image201.png"/><Relationship Id="rId13" Type="http://schemas.openxmlformats.org/officeDocument/2006/relationships/image" Target="../media/image200.png"/><Relationship Id="rId12" Type="http://schemas.openxmlformats.org/officeDocument/2006/relationships/image" Target="../media/image199.png"/><Relationship Id="rId11" Type="http://schemas.openxmlformats.org/officeDocument/2006/relationships/image" Target="../media/image198.png"/><Relationship Id="rId10" Type="http://schemas.openxmlformats.org/officeDocument/2006/relationships/image" Target="../media/image197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0.png"/><Relationship Id="rId8" Type="http://schemas.openxmlformats.org/officeDocument/2006/relationships/image" Target="../media/image219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22.png"/><Relationship Id="rId10" Type="http://schemas.openxmlformats.org/officeDocument/2006/relationships/image" Target="../media/image221.png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4.png"/><Relationship Id="rId8" Type="http://schemas.openxmlformats.org/officeDocument/2006/relationships/image" Target="../media/image22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3.png"/><Relationship Id="rId8" Type="http://schemas.openxmlformats.org/officeDocument/2006/relationships/image" Target="../media/image232.png"/><Relationship Id="rId7" Type="http://schemas.openxmlformats.org/officeDocument/2006/relationships/image" Target="../media/image231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34.png"/><Relationship Id="rId1" Type="http://schemas.openxmlformats.org/officeDocument/2006/relationships/image" Target="../media/image22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43.png"/><Relationship Id="rId7" Type="http://schemas.openxmlformats.org/officeDocument/2006/relationships/image" Target="../media/image242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4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5.png"/><Relationship Id="rId8" Type="http://schemas.openxmlformats.org/officeDocument/2006/relationships/image" Target="../media/image244.png"/><Relationship Id="rId7" Type="http://schemas.openxmlformats.org/officeDocument/2006/relationships/image" Target="../media/image241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47.png"/><Relationship Id="rId7" Type="http://schemas.openxmlformats.org/officeDocument/2006/relationships/image" Target="../media/image246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0.png"/><Relationship Id="rId8" Type="http://schemas.openxmlformats.org/officeDocument/2006/relationships/image" Target="../media/image249.png"/><Relationship Id="rId7" Type="http://schemas.openxmlformats.org/officeDocument/2006/relationships/image" Target="../media/image248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3.png"/><Relationship Id="rId8" Type="http://schemas.openxmlformats.org/officeDocument/2006/relationships/image" Target="../media/image252.png"/><Relationship Id="rId7" Type="http://schemas.openxmlformats.org/officeDocument/2006/relationships/image" Target="../media/image251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5.png"/><Relationship Id="rId8" Type="http://schemas.openxmlformats.org/officeDocument/2006/relationships/image" Target="../media/image254.png"/><Relationship Id="rId7" Type="http://schemas.openxmlformats.org/officeDocument/2006/relationships/image" Target="../media/image251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9.png"/><Relationship Id="rId1" Type="http://schemas.openxmlformats.org/officeDocument/2006/relationships/image" Target="../media/image22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2.png"/><Relationship Id="rId8" Type="http://schemas.openxmlformats.org/officeDocument/2006/relationships/image" Target="../media/image261.png"/><Relationship Id="rId7" Type="http://schemas.openxmlformats.org/officeDocument/2006/relationships/image" Target="../media/image26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284.png"/><Relationship Id="rId30" Type="http://schemas.openxmlformats.org/officeDocument/2006/relationships/image" Target="../media/image283.png"/><Relationship Id="rId3" Type="http://schemas.openxmlformats.org/officeDocument/2006/relationships/image" Target="../media/image236.png"/><Relationship Id="rId29" Type="http://schemas.openxmlformats.org/officeDocument/2006/relationships/image" Target="../media/image282.png"/><Relationship Id="rId28" Type="http://schemas.openxmlformats.org/officeDocument/2006/relationships/image" Target="../media/image281.png"/><Relationship Id="rId27" Type="http://schemas.openxmlformats.org/officeDocument/2006/relationships/image" Target="../media/image280.png"/><Relationship Id="rId26" Type="http://schemas.openxmlformats.org/officeDocument/2006/relationships/image" Target="../media/image279.png"/><Relationship Id="rId25" Type="http://schemas.openxmlformats.org/officeDocument/2006/relationships/image" Target="../media/image278.png"/><Relationship Id="rId24" Type="http://schemas.openxmlformats.org/officeDocument/2006/relationships/image" Target="../media/image277.png"/><Relationship Id="rId23" Type="http://schemas.openxmlformats.org/officeDocument/2006/relationships/image" Target="../media/image276.png"/><Relationship Id="rId22" Type="http://schemas.openxmlformats.org/officeDocument/2006/relationships/image" Target="../media/image275.png"/><Relationship Id="rId21" Type="http://schemas.openxmlformats.org/officeDocument/2006/relationships/image" Target="../media/image274.png"/><Relationship Id="rId20" Type="http://schemas.openxmlformats.org/officeDocument/2006/relationships/image" Target="../media/image273.png"/><Relationship Id="rId2" Type="http://schemas.openxmlformats.org/officeDocument/2006/relationships/image" Target="../media/image235.png"/><Relationship Id="rId19" Type="http://schemas.openxmlformats.org/officeDocument/2006/relationships/image" Target="../media/image272.png"/><Relationship Id="rId18" Type="http://schemas.openxmlformats.org/officeDocument/2006/relationships/image" Target="../media/image271.png"/><Relationship Id="rId17" Type="http://schemas.openxmlformats.org/officeDocument/2006/relationships/image" Target="../media/image270.png"/><Relationship Id="rId16" Type="http://schemas.openxmlformats.org/officeDocument/2006/relationships/image" Target="../media/image269.png"/><Relationship Id="rId15" Type="http://schemas.openxmlformats.org/officeDocument/2006/relationships/image" Target="../media/image268.png"/><Relationship Id="rId14" Type="http://schemas.openxmlformats.org/officeDocument/2006/relationships/image" Target="../media/image267.png"/><Relationship Id="rId13" Type="http://schemas.openxmlformats.org/officeDocument/2006/relationships/image" Target="../media/image266.png"/><Relationship Id="rId12" Type="http://schemas.openxmlformats.org/officeDocument/2006/relationships/image" Target="../media/image265.png"/><Relationship Id="rId11" Type="http://schemas.openxmlformats.org/officeDocument/2006/relationships/image" Target="../media/image264.png"/><Relationship Id="rId10" Type="http://schemas.openxmlformats.org/officeDocument/2006/relationships/image" Target="../media/image263.png"/><Relationship Id="rId1" Type="http://schemas.openxmlformats.org/officeDocument/2006/relationships/image" Target="../media/image22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85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8.png"/><Relationship Id="rId8" Type="http://schemas.openxmlformats.org/officeDocument/2006/relationships/image" Target="../media/image287.png"/><Relationship Id="rId7" Type="http://schemas.openxmlformats.org/officeDocument/2006/relationships/image" Target="../media/image286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4" Type="http://schemas.openxmlformats.org/officeDocument/2006/relationships/slideLayout" Target="../slideLayouts/slideLayout1.xml"/><Relationship Id="rId43" Type="http://schemas.openxmlformats.org/officeDocument/2006/relationships/image" Target="../media/image318.png"/><Relationship Id="rId42" Type="http://schemas.openxmlformats.org/officeDocument/2006/relationships/image" Target="../media/image317.png"/><Relationship Id="rId41" Type="http://schemas.openxmlformats.org/officeDocument/2006/relationships/image" Target="../media/image316.png"/><Relationship Id="rId40" Type="http://schemas.openxmlformats.org/officeDocument/2006/relationships/image" Target="../media/image315.png"/><Relationship Id="rId4" Type="http://schemas.openxmlformats.org/officeDocument/2006/relationships/image" Target="../media/image237.png"/><Relationship Id="rId39" Type="http://schemas.openxmlformats.org/officeDocument/2006/relationships/image" Target="../media/image314.png"/><Relationship Id="rId38" Type="http://schemas.openxmlformats.org/officeDocument/2006/relationships/image" Target="../media/image313.png"/><Relationship Id="rId37" Type="http://schemas.openxmlformats.org/officeDocument/2006/relationships/image" Target="../media/image312.png"/><Relationship Id="rId36" Type="http://schemas.openxmlformats.org/officeDocument/2006/relationships/image" Target="../media/image311.png"/><Relationship Id="rId35" Type="http://schemas.openxmlformats.org/officeDocument/2006/relationships/image" Target="../media/image310.png"/><Relationship Id="rId34" Type="http://schemas.openxmlformats.org/officeDocument/2006/relationships/image" Target="../media/image309.png"/><Relationship Id="rId33" Type="http://schemas.openxmlformats.org/officeDocument/2006/relationships/image" Target="../media/image264.png"/><Relationship Id="rId32" Type="http://schemas.openxmlformats.org/officeDocument/2006/relationships/image" Target="../media/image265.png"/><Relationship Id="rId31" Type="http://schemas.openxmlformats.org/officeDocument/2006/relationships/image" Target="../media/image308.png"/><Relationship Id="rId30" Type="http://schemas.openxmlformats.org/officeDocument/2006/relationships/image" Target="../media/image307.png"/><Relationship Id="rId3" Type="http://schemas.openxmlformats.org/officeDocument/2006/relationships/image" Target="../media/image236.png"/><Relationship Id="rId29" Type="http://schemas.openxmlformats.org/officeDocument/2006/relationships/image" Target="../media/image306.png"/><Relationship Id="rId28" Type="http://schemas.openxmlformats.org/officeDocument/2006/relationships/image" Target="../media/image305.png"/><Relationship Id="rId27" Type="http://schemas.openxmlformats.org/officeDocument/2006/relationships/image" Target="../media/image304.png"/><Relationship Id="rId26" Type="http://schemas.openxmlformats.org/officeDocument/2006/relationships/image" Target="../media/image303.png"/><Relationship Id="rId25" Type="http://schemas.openxmlformats.org/officeDocument/2006/relationships/image" Target="../media/image302.png"/><Relationship Id="rId24" Type="http://schemas.openxmlformats.org/officeDocument/2006/relationships/image" Target="../media/image282.png"/><Relationship Id="rId23" Type="http://schemas.openxmlformats.org/officeDocument/2006/relationships/image" Target="../media/image301.png"/><Relationship Id="rId22" Type="http://schemas.openxmlformats.org/officeDocument/2006/relationships/image" Target="../media/image300.png"/><Relationship Id="rId21" Type="http://schemas.openxmlformats.org/officeDocument/2006/relationships/image" Target="../media/image299.png"/><Relationship Id="rId20" Type="http://schemas.openxmlformats.org/officeDocument/2006/relationships/image" Target="../media/image298.png"/><Relationship Id="rId2" Type="http://schemas.openxmlformats.org/officeDocument/2006/relationships/image" Target="../media/image235.png"/><Relationship Id="rId19" Type="http://schemas.openxmlformats.org/officeDocument/2006/relationships/image" Target="../media/image297.png"/><Relationship Id="rId18" Type="http://schemas.openxmlformats.org/officeDocument/2006/relationships/image" Target="../media/image296.png"/><Relationship Id="rId17" Type="http://schemas.openxmlformats.org/officeDocument/2006/relationships/image" Target="../media/image283.png"/><Relationship Id="rId16" Type="http://schemas.openxmlformats.org/officeDocument/2006/relationships/image" Target="../media/image295.png"/><Relationship Id="rId15" Type="http://schemas.openxmlformats.org/officeDocument/2006/relationships/image" Target="../media/image294.png"/><Relationship Id="rId14" Type="http://schemas.openxmlformats.org/officeDocument/2006/relationships/image" Target="../media/image293.png"/><Relationship Id="rId13" Type="http://schemas.openxmlformats.org/officeDocument/2006/relationships/image" Target="../media/image292.png"/><Relationship Id="rId12" Type="http://schemas.openxmlformats.org/officeDocument/2006/relationships/image" Target="../media/image291.png"/><Relationship Id="rId11" Type="http://schemas.openxmlformats.org/officeDocument/2006/relationships/image" Target="../media/image290.png"/><Relationship Id="rId10" Type="http://schemas.openxmlformats.org/officeDocument/2006/relationships/image" Target="../media/image289.png"/><Relationship Id="rId1" Type="http://schemas.openxmlformats.org/officeDocument/2006/relationships/image" Target="../media/image22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9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20.png"/><Relationship Id="rId1" Type="http://schemas.openxmlformats.org/officeDocument/2006/relationships/image" Target="../media/image22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2.png"/><Relationship Id="rId8" Type="http://schemas.openxmlformats.org/officeDocument/2006/relationships/image" Target="../media/image57.png"/><Relationship Id="rId7" Type="http://schemas.openxmlformats.org/officeDocument/2006/relationships/image" Target="../media/image321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19" Type="http://schemas.openxmlformats.org/officeDocument/2006/relationships/image" Target="../media/image332.png"/><Relationship Id="rId18" Type="http://schemas.openxmlformats.org/officeDocument/2006/relationships/image" Target="../media/image331.png"/><Relationship Id="rId17" Type="http://schemas.openxmlformats.org/officeDocument/2006/relationships/image" Target="../media/image330.png"/><Relationship Id="rId16" Type="http://schemas.openxmlformats.org/officeDocument/2006/relationships/image" Target="../media/image329.png"/><Relationship Id="rId15" Type="http://schemas.openxmlformats.org/officeDocument/2006/relationships/image" Target="../media/image328.png"/><Relationship Id="rId14" Type="http://schemas.openxmlformats.org/officeDocument/2006/relationships/image" Target="../media/image327.png"/><Relationship Id="rId13" Type="http://schemas.openxmlformats.org/officeDocument/2006/relationships/image" Target="../media/image326.png"/><Relationship Id="rId12" Type="http://schemas.openxmlformats.org/officeDocument/2006/relationships/image" Target="../media/image325.png"/><Relationship Id="rId11" Type="http://schemas.openxmlformats.org/officeDocument/2006/relationships/image" Target="../media/image324.png"/><Relationship Id="rId10" Type="http://schemas.openxmlformats.org/officeDocument/2006/relationships/image" Target="../media/image323.png"/><Relationship Id="rId1" Type="http://schemas.openxmlformats.org/officeDocument/2006/relationships/image" Target="../media/image22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4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333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35.png"/><Relationship Id="rId1" Type="http://schemas.openxmlformats.org/officeDocument/2006/relationships/image" Target="../media/image2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8.png"/><Relationship Id="rId8" Type="http://schemas.openxmlformats.org/officeDocument/2006/relationships/image" Target="../media/image337.png"/><Relationship Id="rId7" Type="http://schemas.openxmlformats.org/officeDocument/2006/relationships/image" Target="../media/image336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8.png"/><Relationship Id="rId8" Type="http://schemas.openxmlformats.org/officeDocument/2006/relationships/image" Target="../media/image337.png"/><Relationship Id="rId7" Type="http://schemas.openxmlformats.org/officeDocument/2006/relationships/image" Target="../media/image336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346.png"/><Relationship Id="rId16" Type="http://schemas.openxmlformats.org/officeDocument/2006/relationships/image" Target="../media/image345.png"/><Relationship Id="rId15" Type="http://schemas.openxmlformats.org/officeDocument/2006/relationships/image" Target="../media/image344.png"/><Relationship Id="rId14" Type="http://schemas.openxmlformats.org/officeDocument/2006/relationships/image" Target="../media/image343.png"/><Relationship Id="rId13" Type="http://schemas.openxmlformats.org/officeDocument/2006/relationships/image" Target="../media/image342.png"/><Relationship Id="rId12" Type="http://schemas.openxmlformats.org/officeDocument/2006/relationships/image" Target="../media/image341.png"/><Relationship Id="rId11" Type="http://schemas.openxmlformats.org/officeDocument/2006/relationships/image" Target="../media/image340.png"/><Relationship Id="rId10" Type="http://schemas.openxmlformats.org/officeDocument/2006/relationships/image" Target="../media/image339.png"/><Relationship Id="rId1" Type="http://schemas.openxmlformats.org/officeDocument/2006/relationships/image" Target="../media/image225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8.png"/><Relationship Id="rId8" Type="http://schemas.openxmlformats.org/officeDocument/2006/relationships/image" Target="../media/image347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5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1.png"/><Relationship Id="rId8" Type="http://schemas.openxmlformats.org/officeDocument/2006/relationships/image" Target="../media/image350.png"/><Relationship Id="rId7" Type="http://schemas.openxmlformats.org/officeDocument/2006/relationships/image" Target="../media/image349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378.png"/><Relationship Id="rId36" Type="http://schemas.openxmlformats.org/officeDocument/2006/relationships/image" Target="../media/image377.png"/><Relationship Id="rId35" Type="http://schemas.openxmlformats.org/officeDocument/2006/relationships/image" Target="../media/image376.png"/><Relationship Id="rId34" Type="http://schemas.openxmlformats.org/officeDocument/2006/relationships/image" Target="../media/image375.png"/><Relationship Id="rId33" Type="http://schemas.openxmlformats.org/officeDocument/2006/relationships/image" Target="../media/image374.png"/><Relationship Id="rId32" Type="http://schemas.openxmlformats.org/officeDocument/2006/relationships/image" Target="../media/image373.png"/><Relationship Id="rId31" Type="http://schemas.openxmlformats.org/officeDocument/2006/relationships/image" Target="../media/image372.png"/><Relationship Id="rId30" Type="http://schemas.openxmlformats.org/officeDocument/2006/relationships/image" Target="../media/image371.png"/><Relationship Id="rId3" Type="http://schemas.openxmlformats.org/officeDocument/2006/relationships/image" Target="../media/image236.png"/><Relationship Id="rId29" Type="http://schemas.openxmlformats.org/officeDocument/2006/relationships/image" Target="../media/image370.png"/><Relationship Id="rId28" Type="http://schemas.openxmlformats.org/officeDocument/2006/relationships/image" Target="../media/image369.png"/><Relationship Id="rId27" Type="http://schemas.openxmlformats.org/officeDocument/2006/relationships/image" Target="../media/image368.png"/><Relationship Id="rId26" Type="http://schemas.openxmlformats.org/officeDocument/2006/relationships/image" Target="../media/image367.png"/><Relationship Id="rId25" Type="http://schemas.openxmlformats.org/officeDocument/2006/relationships/image" Target="../media/image366.png"/><Relationship Id="rId24" Type="http://schemas.openxmlformats.org/officeDocument/2006/relationships/image" Target="../media/image365.png"/><Relationship Id="rId23" Type="http://schemas.openxmlformats.org/officeDocument/2006/relationships/image" Target="../media/image364.png"/><Relationship Id="rId22" Type="http://schemas.openxmlformats.org/officeDocument/2006/relationships/image" Target="../media/image363.png"/><Relationship Id="rId21" Type="http://schemas.openxmlformats.org/officeDocument/2006/relationships/image" Target="../media/image362.png"/><Relationship Id="rId20" Type="http://schemas.openxmlformats.org/officeDocument/2006/relationships/image" Target="../media/image361.png"/><Relationship Id="rId2" Type="http://schemas.openxmlformats.org/officeDocument/2006/relationships/image" Target="../media/image235.png"/><Relationship Id="rId19" Type="http://schemas.openxmlformats.org/officeDocument/2006/relationships/image" Target="../media/image360.png"/><Relationship Id="rId18" Type="http://schemas.openxmlformats.org/officeDocument/2006/relationships/image" Target="../media/image359.png"/><Relationship Id="rId17" Type="http://schemas.openxmlformats.org/officeDocument/2006/relationships/image" Target="../media/image358.png"/><Relationship Id="rId16" Type="http://schemas.openxmlformats.org/officeDocument/2006/relationships/image" Target="../media/image357.png"/><Relationship Id="rId15" Type="http://schemas.openxmlformats.org/officeDocument/2006/relationships/image" Target="../media/image356.png"/><Relationship Id="rId14" Type="http://schemas.openxmlformats.org/officeDocument/2006/relationships/image" Target="../media/image355.png"/><Relationship Id="rId13" Type="http://schemas.openxmlformats.org/officeDocument/2006/relationships/image" Target="../media/image354.png"/><Relationship Id="rId12" Type="http://schemas.openxmlformats.org/officeDocument/2006/relationships/image" Target="../media/image353.png"/><Relationship Id="rId11" Type="http://schemas.openxmlformats.org/officeDocument/2006/relationships/image" Target="../media/image265.png"/><Relationship Id="rId10" Type="http://schemas.openxmlformats.org/officeDocument/2006/relationships/image" Target="../media/image352.png"/><Relationship Id="rId1" Type="http://schemas.openxmlformats.org/officeDocument/2006/relationships/image" Target="../media/image225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4.png"/><Relationship Id="rId8" Type="http://schemas.openxmlformats.org/officeDocument/2006/relationships/image" Target="../media/image363.png"/><Relationship Id="rId7" Type="http://schemas.openxmlformats.org/officeDocument/2006/relationships/image" Target="../media/image362.png"/><Relationship Id="rId6" Type="http://schemas.openxmlformats.org/officeDocument/2006/relationships/image" Target="../media/image37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90.png"/><Relationship Id="rId34" Type="http://schemas.openxmlformats.org/officeDocument/2006/relationships/image" Target="../media/image389.png"/><Relationship Id="rId33" Type="http://schemas.openxmlformats.org/officeDocument/2006/relationships/image" Target="../media/image388.png"/><Relationship Id="rId32" Type="http://schemas.openxmlformats.org/officeDocument/2006/relationships/image" Target="../media/image265.png"/><Relationship Id="rId31" Type="http://schemas.openxmlformats.org/officeDocument/2006/relationships/image" Target="../media/image264.png"/><Relationship Id="rId30" Type="http://schemas.openxmlformats.org/officeDocument/2006/relationships/image" Target="../media/image387.png"/><Relationship Id="rId3" Type="http://schemas.openxmlformats.org/officeDocument/2006/relationships/image" Target="../media/image236.png"/><Relationship Id="rId29" Type="http://schemas.openxmlformats.org/officeDocument/2006/relationships/image" Target="../media/image386.png"/><Relationship Id="rId28" Type="http://schemas.openxmlformats.org/officeDocument/2006/relationships/image" Target="../media/image385.png"/><Relationship Id="rId27" Type="http://schemas.openxmlformats.org/officeDocument/2006/relationships/image" Target="../media/image378.png"/><Relationship Id="rId26" Type="http://schemas.openxmlformats.org/officeDocument/2006/relationships/image" Target="../media/image384.png"/><Relationship Id="rId25" Type="http://schemas.openxmlformats.org/officeDocument/2006/relationships/image" Target="../media/image377.png"/><Relationship Id="rId24" Type="http://schemas.openxmlformats.org/officeDocument/2006/relationships/image" Target="../media/image376.png"/><Relationship Id="rId23" Type="http://schemas.openxmlformats.org/officeDocument/2006/relationships/image" Target="../media/image375.png"/><Relationship Id="rId22" Type="http://schemas.openxmlformats.org/officeDocument/2006/relationships/image" Target="../media/image374.png"/><Relationship Id="rId21" Type="http://schemas.openxmlformats.org/officeDocument/2006/relationships/image" Target="../media/image373.png"/><Relationship Id="rId20" Type="http://schemas.openxmlformats.org/officeDocument/2006/relationships/image" Target="../media/image383.png"/><Relationship Id="rId2" Type="http://schemas.openxmlformats.org/officeDocument/2006/relationships/image" Target="../media/image235.png"/><Relationship Id="rId19" Type="http://schemas.openxmlformats.org/officeDocument/2006/relationships/image" Target="../media/image382.png"/><Relationship Id="rId18" Type="http://schemas.openxmlformats.org/officeDocument/2006/relationships/image" Target="../media/image381.png"/><Relationship Id="rId17" Type="http://schemas.openxmlformats.org/officeDocument/2006/relationships/image" Target="../media/image380.png"/><Relationship Id="rId16" Type="http://schemas.openxmlformats.org/officeDocument/2006/relationships/image" Target="../media/image371.png"/><Relationship Id="rId15" Type="http://schemas.openxmlformats.org/officeDocument/2006/relationships/image" Target="../media/image370.png"/><Relationship Id="rId14" Type="http://schemas.openxmlformats.org/officeDocument/2006/relationships/image" Target="../media/image369.png"/><Relationship Id="rId13" Type="http://schemas.openxmlformats.org/officeDocument/2006/relationships/image" Target="../media/image368.png"/><Relationship Id="rId12" Type="http://schemas.openxmlformats.org/officeDocument/2006/relationships/image" Target="../media/image367.png"/><Relationship Id="rId11" Type="http://schemas.openxmlformats.org/officeDocument/2006/relationships/image" Target="../media/image366.png"/><Relationship Id="rId10" Type="http://schemas.openxmlformats.org/officeDocument/2006/relationships/image" Target="../media/image365.png"/><Relationship Id="rId1" Type="http://schemas.openxmlformats.org/officeDocument/2006/relationships/image" Target="../media/image225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3.png"/><Relationship Id="rId8" Type="http://schemas.openxmlformats.org/officeDocument/2006/relationships/image" Target="../media/image392.png"/><Relationship Id="rId7" Type="http://schemas.openxmlformats.org/officeDocument/2006/relationships/image" Target="../media/image391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396.png"/><Relationship Id="rId12" Type="http://schemas.openxmlformats.org/officeDocument/2006/relationships/image" Target="../media/image265.png"/><Relationship Id="rId11" Type="http://schemas.openxmlformats.org/officeDocument/2006/relationships/image" Target="../media/image395.png"/><Relationship Id="rId10" Type="http://schemas.openxmlformats.org/officeDocument/2006/relationships/image" Target="../media/image394.png"/><Relationship Id="rId1" Type="http://schemas.openxmlformats.org/officeDocument/2006/relationships/image" Target="../media/image225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8.png"/><Relationship Id="rId8" Type="http://schemas.openxmlformats.org/officeDocument/2006/relationships/image" Target="../media/image393.png"/><Relationship Id="rId7" Type="http://schemas.openxmlformats.org/officeDocument/2006/relationships/image" Target="../media/image397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422.png"/><Relationship Id="rId33" Type="http://schemas.openxmlformats.org/officeDocument/2006/relationships/image" Target="../media/image421.png"/><Relationship Id="rId32" Type="http://schemas.openxmlformats.org/officeDocument/2006/relationships/image" Target="../media/image420.png"/><Relationship Id="rId31" Type="http://schemas.openxmlformats.org/officeDocument/2006/relationships/image" Target="../media/image419.png"/><Relationship Id="rId30" Type="http://schemas.openxmlformats.org/officeDocument/2006/relationships/image" Target="../media/image418.png"/><Relationship Id="rId3" Type="http://schemas.openxmlformats.org/officeDocument/2006/relationships/image" Target="../media/image236.png"/><Relationship Id="rId29" Type="http://schemas.openxmlformats.org/officeDocument/2006/relationships/image" Target="../media/image417.png"/><Relationship Id="rId28" Type="http://schemas.openxmlformats.org/officeDocument/2006/relationships/image" Target="../media/image416.png"/><Relationship Id="rId27" Type="http://schemas.openxmlformats.org/officeDocument/2006/relationships/image" Target="../media/image415.png"/><Relationship Id="rId26" Type="http://schemas.openxmlformats.org/officeDocument/2006/relationships/image" Target="../media/image414.png"/><Relationship Id="rId25" Type="http://schemas.openxmlformats.org/officeDocument/2006/relationships/image" Target="../media/image413.png"/><Relationship Id="rId24" Type="http://schemas.openxmlformats.org/officeDocument/2006/relationships/image" Target="../media/image412.png"/><Relationship Id="rId23" Type="http://schemas.openxmlformats.org/officeDocument/2006/relationships/image" Target="../media/image411.png"/><Relationship Id="rId22" Type="http://schemas.openxmlformats.org/officeDocument/2006/relationships/image" Target="../media/image410.png"/><Relationship Id="rId21" Type="http://schemas.openxmlformats.org/officeDocument/2006/relationships/image" Target="../media/image409.png"/><Relationship Id="rId20" Type="http://schemas.openxmlformats.org/officeDocument/2006/relationships/image" Target="../media/image408.png"/><Relationship Id="rId2" Type="http://schemas.openxmlformats.org/officeDocument/2006/relationships/image" Target="../media/image235.png"/><Relationship Id="rId19" Type="http://schemas.openxmlformats.org/officeDocument/2006/relationships/image" Target="../media/image378.png"/><Relationship Id="rId18" Type="http://schemas.openxmlformats.org/officeDocument/2006/relationships/image" Target="../media/image407.png"/><Relationship Id="rId17" Type="http://schemas.openxmlformats.org/officeDocument/2006/relationships/image" Target="../media/image406.png"/><Relationship Id="rId16" Type="http://schemas.openxmlformats.org/officeDocument/2006/relationships/image" Target="../media/image405.png"/><Relationship Id="rId15" Type="http://schemas.openxmlformats.org/officeDocument/2006/relationships/image" Target="../media/image404.png"/><Relationship Id="rId14" Type="http://schemas.openxmlformats.org/officeDocument/2006/relationships/image" Target="../media/image403.png"/><Relationship Id="rId13" Type="http://schemas.openxmlformats.org/officeDocument/2006/relationships/image" Target="../media/image402.png"/><Relationship Id="rId12" Type="http://schemas.openxmlformats.org/officeDocument/2006/relationships/image" Target="../media/image401.png"/><Relationship Id="rId11" Type="http://schemas.openxmlformats.org/officeDocument/2006/relationships/image" Target="../media/image400.png"/><Relationship Id="rId10" Type="http://schemas.openxmlformats.org/officeDocument/2006/relationships/image" Target="../media/image399.png"/><Relationship Id="rId1" Type="http://schemas.openxmlformats.org/officeDocument/2006/relationships/image" Target="../media/image225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4.png"/><Relationship Id="rId8" Type="http://schemas.openxmlformats.org/officeDocument/2006/relationships/image" Target="../media/image423.png"/><Relationship Id="rId7" Type="http://schemas.openxmlformats.org/officeDocument/2006/relationships/image" Target="../media/image265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25.png"/><Relationship Id="rId1" Type="http://schemas.openxmlformats.org/officeDocument/2006/relationships/image" Target="../media/image225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3.png"/><Relationship Id="rId8" Type="http://schemas.openxmlformats.org/officeDocument/2006/relationships/image" Target="../media/image402.png"/><Relationship Id="rId7" Type="http://schemas.openxmlformats.org/officeDocument/2006/relationships/image" Target="../media/image426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430.png"/><Relationship Id="rId22" Type="http://schemas.openxmlformats.org/officeDocument/2006/relationships/image" Target="../media/image429.png"/><Relationship Id="rId21" Type="http://schemas.openxmlformats.org/officeDocument/2006/relationships/image" Target="../media/image428.png"/><Relationship Id="rId20" Type="http://schemas.openxmlformats.org/officeDocument/2006/relationships/image" Target="../media/image427.png"/><Relationship Id="rId2" Type="http://schemas.openxmlformats.org/officeDocument/2006/relationships/image" Target="../media/image235.png"/><Relationship Id="rId19" Type="http://schemas.openxmlformats.org/officeDocument/2006/relationships/image" Target="../media/image413.png"/><Relationship Id="rId18" Type="http://schemas.openxmlformats.org/officeDocument/2006/relationships/image" Target="../media/image412.png"/><Relationship Id="rId17" Type="http://schemas.openxmlformats.org/officeDocument/2006/relationships/image" Target="../media/image411.png"/><Relationship Id="rId16" Type="http://schemas.openxmlformats.org/officeDocument/2006/relationships/image" Target="../media/image410.png"/><Relationship Id="rId15" Type="http://schemas.openxmlformats.org/officeDocument/2006/relationships/image" Target="../media/image409.png"/><Relationship Id="rId14" Type="http://schemas.openxmlformats.org/officeDocument/2006/relationships/image" Target="../media/image408.png"/><Relationship Id="rId13" Type="http://schemas.openxmlformats.org/officeDocument/2006/relationships/image" Target="../media/image378.png"/><Relationship Id="rId12" Type="http://schemas.openxmlformats.org/officeDocument/2006/relationships/image" Target="../media/image407.png"/><Relationship Id="rId11" Type="http://schemas.openxmlformats.org/officeDocument/2006/relationships/image" Target="../media/image406.png"/><Relationship Id="rId10" Type="http://schemas.openxmlformats.org/officeDocument/2006/relationships/image" Target="../media/image405.png"/><Relationship Id="rId1" Type="http://schemas.openxmlformats.org/officeDocument/2006/relationships/image" Target="../media/image22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085" y="3904615"/>
            <a:ext cx="7932420" cy="145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rogramação </a:t>
            </a:r>
            <a:endParaRPr lang="pt-BR" sz="4740" spc="10" dirty="0">
              <a:solidFill>
                <a:srgbClr val="2185C5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18828" y="3103380"/>
            <a:ext cx="5830570" cy="1477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arte de programar consiste na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879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arte de organizar e dominar 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33350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complexidade.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57231" y="4527558"/>
            <a:ext cx="1534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-Edgar Dijskstra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99115" y="2190508"/>
            <a:ext cx="3968750" cy="1181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 </a:t>
            </a:r>
            <a:endParaRPr sz="2880"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marL="0" algn="ctr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232785"/>
            <a:ext cx="5546090" cy="716915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48802" y="255327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139236" y="250512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95" y="2959100"/>
            <a:ext cx="194564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69452" y="2676467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687751" y="267657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305810"/>
            <a:ext cx="5204460" cy="975995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20" y="3095625"/>
            <a:ext cx="789305" cy="188341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4374" y="1774033"/>
            <a:ext cx="47256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</a:t>
            </a:r>
            <a:endParaRPr lang="pt-BR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4374" y="2726532"/>
            <a:ext cx="4499610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Dois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começando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antecessor segundo parâmetro, sempre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iterando de um em um.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4374" y="3955258"/>
            <a:ext cx="425450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Três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igual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terceiro parâmetro define o valor do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incremento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720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calcule o fatorial de um número.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6972" y="19709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1970995"/>
            <a:ext cx="608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imprima todos os números ímpares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2736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dois números dados.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6972" y="26472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647270"/>
            <a:ext cx="605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receba a quantidade de termos 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923495"/>
            <a:ext cx="6116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razão de uma progressão aritmética, então imprima a soma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2583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todos os seus termos.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14577" y="167635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12165" y="1676356"/>
            <a:ext cx="7636510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leia um número e verifique se é ou não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Para fazer essa verificação, calcule o resto da divisão do número por 2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 depois por todos os número impares até o número lido.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Se o resto de uma dessas divisões for igual a zero, o numero não é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lang="pt-BR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Dica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Observe que 0 e 1 não são  primos e que 2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é o único número primo que é par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Que tal começarmos a testar a patir dele? ;)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20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27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586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(aspas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simples) ou 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(aspas duplas)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podem formar palavras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681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textos.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57"/>
            <a:ext cx="56114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 ser entendida como uma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 assim como  as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cada elemento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907"/>
            <a:ext cx="298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 possui um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57"/>
            <a:ext cx="59645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Cada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não existe o tipo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char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254800"/>
            <a:ext cx="259500" cy="343800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250037"/>
            <a:ext cx="2690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353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254800"/>
            <a:ext cx="259500" cy="343800"/>
          </a:xfrm>
          <a:prstGeom prst="rect">
            <a:avLst/>
          </a:prstGeom>
        </p:spPr>
      </p:pic>
      <p:pic>
        <p:nvPicPr>
          <p:cNvPr id="18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25003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2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254800"/>
            <a:ext cx="259500" cy="343800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25003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0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254800"/>
            <a:ext cx="259500" cy="343800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25003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910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254800"/>
            <a:ext cx="259500" cy="343800"/>
          </a:xfrm>
          <a:prstGeom prst="rect">
            <a:avLst/>
          </a:prstGeom>
        </p:spPr>
      </p:pic>
      <p:pic>
        <p:nvPicPr>
          <p:cNvPr id="182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250037"/>
            <a:ext cx="269025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31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254800"/>
            <a:ext cx="259499" cy="343800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250037"/>
            <a:ext cx="269024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2274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254800"/>
            <a:ext cx="259500" cy="343800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25003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391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598600"/>
            <a:ext cx="259500" cy="343800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59383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53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598600"/>
            <a:ext cx="259500" cy="343800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59383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612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598600"/>
            <a:ext cx="259500" cy="343800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593837"/>
            <a:ext cx="269025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50775" y="4706974"/>
            <a:ext cx="166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598600"/>
            <a:ext cx="259500" cy="343800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593837"/>
            <a:ext cx="2690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910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598600"/>
            <a:ext cx="259500" cy="343800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593837"/>
            <a:ext cx="269025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131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598600"/>
            <a:ext cx="259499" cy="343800"/>
          </a:xfrm>
          <a:prstGeom prst="rect">
            <a:avLst/>
          </a:prstGeom>
        </p:spPr>
      </p:pic>
      <p:pic>
        <p:nvPicPr>
          <p:cNvPr id="18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593837"/>
            <a:ext cx="269024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872275" y="47069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598600"/>
            <a:ext cx="259500" cy="3438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59383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2391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25" y="4165628"/>
            <a:ext cx="1006800" cy="343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49849" y="428678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4" y="4522400"/>
            <a:ext cx="1295400" cy="343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93794" y="4643558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421937"/>
            <a:ext cx="682275" cy="9525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37" y="4406204"/>
            <a:ext cx="52750" cy="40990"/>
          </a:xfrm>
          <a:prstGeom prst="rect">
            <a:avLst/>
          </a:prstGeom>
        </p:spPr>
      </p:pic>
      <p:pic>
        <p:nvPicPr>
          <p:cNvPr id="18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0" y="4770500"/>
            <a:ext cx="729900" cy="330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765737"/>
            <a:ext cx="682276" cy="12567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6" y="4753046"/>
            <a:ext cx="52821" cy="40990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2614" y="3103380"/>
            <a:ext cx="6480175" cy="246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Eu escolho uma pessoa preguiçosa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42545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um trabalho duro.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Porque uma pessoa preguiçosa irá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514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encontrar uma forma fácil de 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209165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fazer.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88387" y="5441958"/>
            <a:ext cx="1003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-Bill Gates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989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96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as string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possuem um comprimento.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2073782"/>
            <a:ext cx="3942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saber seu tamanho é usado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187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187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18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18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188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189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900"/>
            <a:ext cx="2606833" cy="857400"/>
          </a:xfrm>
          <a:prstGeom prst="rect">
            <a:avLst/>
          </a:prstGeom>
        </p:spPr>
      </p:pic>
      <p:pic>
        <p:nvPicPr>
          <p:cNvPr id="189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899"/>
            <a:ext cx="2606833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3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5"/>
            <a:ext cx="6462600" cy="2556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5920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um determinado elemento em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9"/>
            <a:ext cx="49866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índices podem ser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9"/>
            <a:ext cx="57035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esquerda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323564"/>
            <a:ext cx="5461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direita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3950000"/>
            <a:ext cx="381600" cy="343800"/>
          </a:xfrm>
          <a:prstGeom prst="rect">
            <a:avLst/>
          </a:prstGeom>
        </p:spPr>
      </p:pic>
      <p:pic>
        <p:nvPicPr>
          <p:cNvPr id="19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3945237"/>
            <a:ext cx="391125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0398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3950000"/>
            <a:ext cx="381600" cy="343800"/>
          </a:xfrm>
          <a:prstGeom prst="rect">
            <a:avLst/>
          </a:prstGeom>
        </p:spPr>
      </p:pic>
      <p:pic>
        <p:nvPicPr>
          <p:cNvPr id="19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3945237"/>
            <a:ext cx="3911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5205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3950000"/>
            <a:ext cx="381600" cy="343800"/>
          </a:xfrm>
          <a:prstGeom prst="rect">
            <a:avLst/>
          </a:prstGeom>
        </p:spPr>
      </p:pic>
      <p:pic>
        <p:nvPicPr>
          <p:cNvPr id="19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3945237"/>
            <a:ext cx="3911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78700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3950000"/>
            <a:ext cx="381599" cy="343800"/>
          </a:xfrm>
          <a:prstGeom prst="rect">
            <a:avLst/>
          </a:prstGeom>
        </p:spPr>
      </p:pic>
      <p:pic>
        <p:nvPicPr>
          <p:cNvPr id="19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3945237"/>
            <a:ext cx="391124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60360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3950000"/>
            <a:ext cx="381600" cy="343800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3945237"/>
            <a:ext cx="3911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15379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3950000"/>
            <a:ext cx="381599" cy="343800"/>
          </a:xfrm>
          <a:prstGeom prst="rect">
            <a:avLst/>
          </a:prstGeom>
        </p:spPr>
      </p:pic>
      <p:pic>
        <p:nvPicPr>
          <p:cNvPr id="191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3945237"/>
            <a:ext cx="3911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43371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3950000"/>
            <a:ext cx="381600" cy="343800"/>
          </a:xfrm>
          <a:prstGeom prst="rect">
            <a:avLst/>
          </a:prstGeom>
        </p:spPr>
      </p:pic>
      <p:pic>
        <p:nvPicPr>
          <p:cNvPr id="191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3945237"/>
            <a:ext cx="3911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19703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4293805"/>
            <a:ext cx="381600" cy="343800"/>
          </a:xfrm>
          <a:prstGeom prst="rect">
            <a:avLst/>
          </a:prstGeom>
        </p:spPr>
      </p:pic>
      <p:pic>
        <p:nvPicPr>
          <p:cNvPr id="191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4289043"/>
            <a:ext cx="3911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0398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4293805"/>
            <a:ext cx="381600" cy="343800"/>
          </a:xfrm>
          <a:prstGeom prst="rect">
            <a:avLst/>
          </a:prstGeom>
        </p:spPr>
      </p:pic>
      <p:pic>
        <p:nvPicPr>
          <p:cNvPr id="19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4289043"/>
            <a:ext cx="3911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05205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4293805"/>
            <a:ext cx="381600" cy="343800"/>
          </a:xfrm>
          <a:prstGeom prst="rect">
            <a:avLst/>
          </a:prstGeom>
        </p:spPr>
      </p:pic>
      <p:pic>
        <p:nvPicPr>
          <p:cNvPr id="191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4289043"/>
            <a:ext cx="3911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578700" y="4402180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4293805"/>
            <a:ext cx="381599" cy="343800"/>
          </a:xfrm>
          <a:prstGeom prst="rect">
            <a:avLst/>
          </a:prstGeom>
        </p:spPr>
      </p:pic>
      <p:pic>
        <p:nvPicPr>
          <p:cNvPr id="19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4289043"/>
            <a:ext cx="3911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960360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4293805"/>
            <a:ext cx="381600" cy="343800"/>
          </a:xfrm>
          <a:prstGeom prst="rect">
            <a:avLst/>
          </a:prstGeom>
        </p:spPr>
      </p:pic>
      <p:pic>
        <p:nvPicPr>
          <p:cNvPr id="19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4289043"/>
            <a:ext cx="3911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815379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4293805"/>
            <a:ext cx="381599" cy="343800"/>
          </a:xfrm>
          <a:prstGeom prst="rect">
            <a:avLst/>
          </a:prstGeom>
        </p:spPr>
      </p:pic>
      <p:pic>
        <p:nvPicPr>
          <p:cNvPr id="192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4289043"/>
            <a:ext cx="3911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433719" y="4402180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4293805"/>
            <a:ext cx="381600" cy="343800"/>
          </a:xfrm>
          <a:prstGeom prst="rect">
            <a:avLst/>
          </a:prstGeom>
        </p:spPr>
      </p:pic>
      <p:pic>
        <p:nvPicPr>
          <p:cNvPr id="192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4289043"/>
            <a:ext cx="3911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19703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4647474"/>
            <a:ext cx="381600" cy="343800"/>
          </a:xfrm>
          <a:prstGeom prst="rect">
            <a:avLst/>
          </a:prstGeom>
        </p:spPr>
      </p:pic>
      <p:pic>
        <p:nvPicPr>
          <p:cNvPr id="19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" y="4642712"/>
            <a:ext cx="3911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7291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-7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4647474"/>
            <a:ext cx="381600" cy="343800"/>
          </a:xfrm>
          <a:prstGeom prst="rect">
            <a:avLst/>
          </a:prstGeom>
        </p:spPr>
      </p:pic>
      <p:pic>
        <p:nvPicPr>
          <p:cNvPr id="193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" y="4642712"/>
            <a:ext cx="391125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05457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647474"/>
            <a:ext cx="381600" cy="343800"/>
          </a:xfrm>
          <a:prstGeom prst="rect">
            <a:avLst/>
          </a:prstGeom>
        </p:spPr>
      </p:pic>
      <p:pic>
        <p:nvPicPr>
          <p:cNvPr id="193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27" y="4642712"/>
            <a:ext cx="3911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58121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9" y="4647474"/>
            <a:ext cx="381600" cy="343800"/>
          </a:xfrm>
          <a:prstGeom prst="rect">
            <a:avLst/>
          </a:prstGeom>
        </p:spPr>
      </p:pic>
      <p:pic>
        <p:nvPicPr>
          <p:cNvPr id="193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87" y="4642712"/>
            <a:ext cx="3911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62875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9" y="4647474"/>
            <a:ext cx="381599" cy="343800"/>
          </a:xfrm>
          <a:prstGeom prst="rect">
            <a:avLst/>
          </a:prstGeom>
        </p:spPr>
      </p:pic>
      <p:pic>
        <p:nvPicPr>
          <p:cNvPr id="193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6" y="4642712"/>
            <a:ext cx="3911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1789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-4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8" y="4647474"/>
            <a:ext cx="381600" cy="343800"/>
          </a:xfrm>
          <a:prstGeom prst="rect">
            <a:avLst/>
          </a:prstGeom>
        </p:spPr>
      </p:pic>
      <p:pic>
        <p:nvPicPr>
          <p:cNvPr id="193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46" y="4642712"/>
            <a:ext cx="3911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43623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9" y="4647474"/>
            <a:ext cx="381600" cy="343800"/>
          </a:xfrm>
          <a:prstGeom prst="rect">
            <a:avLst/>
          </a:prstGeom>
        </p:spPr>
      </p:pic>
      <p:pic>
        <p:nvPicPr>
          <p:cNvPr id="194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6" y="4642712"/>
            <a:ext cx="391125" cy="353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19955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-3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132687"/>
            <a:ext cx="682274" cy="9525"/>
          </a:xfrm>
          <a:prstGeom prst="rect">
            <a:avLst/>
          </a:prstGeom>
        </p:spPr>
      </p:pic>
      <p:pic>
        <p:nvPicPr>
          <p:cNvPr id="194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116954"/>
            <a:ext cx="52750" cy="40991"/>
          </a:xfrm>
          <a:prstGeom prst="rect">
            <a:avLst/>
          </a:prstGeom>
        </p:spPr>
      </p:pic>
      <p:pic>
        <p:nvPicPr>
          <p:cNvPr id="194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1" y="4549906"/>
            <a:ext cx="2033400" cy="344400"/>
          </a:xfrm>
          <a:prstGeom prst="rect">
            <a:avLst/>
          </a:prstGeom>
        </p:spPr>
      </p:pic>
      <p:pic>
        <p:nvPicPr>
          <p:cNvPr id="194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806824"/>
            <a:ext cx="682274" cy="9525"/>
          </a:xfrm>
          <a:prstGeom prst="rect">
            <a:avLst/>
          </a:prstGeom>
        </p:spPr>
      </p:pic>
      <p:pic>
        <p:nvPicPr>
          <p:cNvPr id="194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791091"/>
            <a:ext cx="52750" cy="40990"/>
          </a:xfrm>
          <a:prstGeom prst="rect">
            <a:avLst/>
          </a:prstGeom>
        </p:spPr>
      </p:pic>
      <p:pic>
        <p:nvPicPr>
          <p:cNvPr id="194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8" y="3887432"/>
            <a:ext cx="2033399" cy="344400"/>
          </a:xfrm>
          <a:prstGeom prst="rect">
            <a:avLst/>
          </a:prstGeom>
        </p:spPr>
      </p:pic>
      <p:pic>
        <p:nvPicPr>
          <p:cNvPr id="194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  <p:pic>
        <p:nvPicPr>
          <p:cNvPr id="194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491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91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lista de caracteres,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percorrer-la usando os laços de repetição while e for.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" y="2430145"/>
            <a:ext cx="2999740" cy="2609850"/>
          </a:xfrm>
          <a:prstGeom prst="rect">
            <a:avLst/>
          </a:prstGeom>
        </p:spPr>
      </p:pic>
      <p:pic>
        <p:nvPicPr>
          <p:cNvPr id="19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50"/>
            <a:ext cx="3487049" cy="2189200"/>
          </a:xfrm>
          <a:prstGeom prst="rect">
            <a:avLst/>
          </a:prstGeom>
        </p:spPr>
      </p:pic>
      <p:pic>
        <p:nvPicPr>
          <p:cNvPr id="196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95" y="2441575"/>
            <a:ext cx="413766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64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com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778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Junta duas ou mais strings.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1797558"/>
            <a:ext cx="3303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==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determinadas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 são iguais.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473832"/>
            <a:ext cx="3439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&gt;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depois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30262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874" y="3426332"/>
            <a:ext cx="3375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&lt;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550" y="39787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5" cy="2296650"/>
          </a:xfrm>
          <a:prstGeom prst="rect">
            <a:avLst/>
          </a:prstGeom>
        </p:spPr>
      </p:pic>
      <p:pic>
        <p:nvPicPr>
          <p:cNvPr id="19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4" cy="22966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1748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62477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Verifica se uma determinada string está contida em outra,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assim retornando como resultado True ou False.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5"/>
            <a:ext cx="50209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ser usado em um comando condicional.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5"/>
            <a:ext cx="4829600" cy="1492024"/>
          </a:xfrm>
          <a:prstGeom prst="rect">
            <a:avLst/>
          </a:prstGeom>
        </p:spPr>
      </p:pic>
      <p:pic>
        <p:nvPicPr>
          <p:cNvPr id="19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55" y="2723515"/>
            <a:ext cx="630872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316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263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em um número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949957"/>
            <a:ext cx="695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inteiro.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350007"/>
            <a:ext cx="27031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um múmero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902458"/>
            <a:ext cx="450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0" y="4533825"/>
            <a:ext cx="3735899" cy="4359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79095" y="4475024"/>
            <a:ext cx="48475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 Somente possível a conversão se a string for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em formato de número. Ex: ‘10’.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1376550"/>
            <a:ext cx="3884149" cy="2390400"/>
          </a:xfrm>
          <a:prstGeom prst="rect">
            <a:avLst/>
          </a:prstGeom>
        </p:spPr>
      </p:pic>
      <p:pic>
        <p:nvPicPr>
          <p:cNvPr id="19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689310"/>
            <a:ext cx="3884150" cy="307764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683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Fatiando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198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obter um pedaço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string através de um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876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chamado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slice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29927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sintaxe do comando é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corresponde ao início de onde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será gerada a substring.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1972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compreende até onde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será gerada.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219947"/>
            <a:ext cx="3433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for maior que a string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termina no último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772397"/>
            <a:ext cx="1028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200150"/>
            <a:ext cx="259500" cy="343800"/>
          </a:xfrm>
          <a:prstGeom prst="rect">
            <a:avLst/>
          </a:prstGeom>
        </p:spPr>
      </p:pic>
      <p:pic>
        <p:nvPicPr>
          <p:cNvPr id="19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1953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49047" y="13085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200150"/>
            <a:ext cx="259499" cy="343800"/>
          </a:xfrm>
          <a:prstGeom prst="rect">
            <a:avLst/>
          </a:prstGeom>
        </p:spPr>
      </p:pic>
      <p:pic>
        <p:nvPicPr>
          <p:cNvPr id="19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1953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08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200150"/>
            <a:ext cx="259499" cy="343800"/>
          </a:xfrm>
          <a:prstGeom prst="rect">
            <a:avLst/>
          </a:prstGeom>
        </p:spPr>
      </p:pic>
      <p:pic>
        <p:nvPicPr>
          <p:cNvPr id="200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1953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46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200150"/>
            <a:ext cx="259500" cy="343800"/>
          </a:xfrm>
          <a:prstGeom prst="rect">
            <a:avLst/>
          </a:prstGeom>
        </p:spPr>
      </p:pic>
      <p:pic>
        <p:nvPicPr>
          <p:cNvPr id="200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1953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27546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200150"/>
            <a:ext cx="259499" cy="343800"/>
          </a:xfrm>
          <a:prstGeom prst="rect">
            <a:avLst/>
          </a:prstGeom>
        </p:spPr>
      </p:pic>
      <p:pic>
        <p:nvPicPr>
          <p:cNvPr id="200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195387"/>
            <a:ext cx="269024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68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200150"/>
            <a:ext cx="259500" cy="343800"/>
          </a:xfrm>
          <a:prstGeom prst="rect">
            <a:avLst/>
          </a:prstGeom>
        </p:spPr>
      </p:pic>
      <p:pic>
        <p:nvPicPr>
          <p:cNvPr id="20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1953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987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543950"/>
            <a:ext cx="259500" cy="343800"/>
          </a:xfrm>
          <a:prstGeom prst="rect">
            <a:avLst/>
          </a:prstGeom>
        </p:spPr>
      </p:pic>
      <p:pic>
        <p:nvPicPr>
          <p:cNvPr id="200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5391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49047" y="165232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543950"/>
            <a:ext cx="259499" cy="343800"/>
          </a:xfrm>
          <a:prstGeom prst="rect">
            <a:avLst/>
          </a:prstGeom>
        </p:spPr>
      </p:pic>
      <p:pic>
        <p:nvPicPr>
          <p:cNvPr id="201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539187"/>
            <a:ext cx="2690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08547" y="1652324"/>
            <a:ext cx="28145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543950"/>
            <a:ext cx="259499" cy="343800"/>
          </a:xfrm>
          <a:prstGeom prst="rect">
            <a:avLst/>
          </a:prstGeom>
        </p:spPr>
      </p:pic>
      <p:pic>
        <p:nvPicPr>
          <p:cNvPr id="2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5391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246547" y="16523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543950"/>
            <a:ext cx="259500" cy="343800"/>
          </a:xfrm>
          <a:prstGeom prst="rect">
            <a:avLst/>
          </a:prstGeom>
        </p:spPr>
      </p:pic>
      <p:pic>
        <p:nvPicPr>
          <p:cNvPr id="2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539187"/>
            <a:ext cx="269025" cy="353325"/>
          </a:xfrm>
          <a:prstGeom prst="rect">
            <a:avLst/>
          </a:prstGeom>
        </p:spPr>
      </p:pic>
      <p:pic>
        <p:nvPicPr>
          <p:cNvPr id="20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543950"/>
            <a:ext cx="259499" cy="343800"/>
          </a:xfrm>
          <a:prstGeom prst="rect">
            <a:avLst/>
          </a:prstGeom>
        </p:spPr>
      </p:pic>
      <p:pic>
        <p:nvPicPr>
          <p:cNvPr id="2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539187"/>
            <a:ext cx="2690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468047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543950"/>
            <a:ext cx="259500" cy="343800"/>
          </a:xfrm>
          <a:prstGeom prst="rect">
            <a:avLst/>
          </a:prstGeom>
        </p:spPr>
      </p:pic>
      <p:pic>
        <p:nvPicPr>
          <p:cNvPr id="201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539187"/>
            <a:ext cx="2690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987047" y="1652324"/>
            <a:ext cx="2418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200150"/>
            <a:ext cx="259500" cy="343800"/>
          </a:xfrm>
          <a:prstGeom prst="rect">
            <a:avLst/>
          </a:prstGeom>
        </p:spPr>
      </p:pic>
      <p:pic>
        <p:nvPicPr>
          <p:cNvPr id="20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19538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06149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200150"/>
            <a:ext cx="259499" cy="343800"/>
          </a:xfrm>
          <a:prstGeom prst="rect">
            <a:avLst/>
          </a:prstGeom>
        </p:spPr>
      </p:pic>
      <p:pic>
        <p:nvPicPr>
          <p:cNvPr id="20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195387"/>
            <a:ext cx="269024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7656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200150"/>
            <a:ext cx="259500" cy="343800"/>
          </a:xfrm>
          <a:prstGeom prst="rect">
            <a:avLst/>
          </a:prstGeom>
        </p:spPr>
      </p:pic>
      <p:pic>
        <p:nvPicPr>
          <p:cNvPr id="20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195387"/>
            <a:ext cx="2690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0251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543950"/>
            <a:ext cx="259500" cy="343800"/>
          </a:xfrm>
          <a:prstGeom prst="rect">
            <a:avLst/>
          </a:prstGeom>
        </p:spPr>
      </p:pic>
      <p:pic>
        <p:nvPicPr>
          <p:cNvPr id="20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539187"/>
            <a:ext cx="2690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06149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543950"/>
            <a:ext cx="259499" cy="343800"/>
          </a:xfrm>
          <a:prstGeom prst="rect">
            <a:avLst/>
          </a:prstGeom>
        </p:spPr>
      </p:pic>
      <p:pic>
        <p:nvPicPr>
          <p:cNvPr id="202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539187"/>
            <a:ext cx="2690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656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543950"/>
            <a:ext cx="259500" cy="343800"/>
          </a:xfrm>
          <a:prstGeom prst="rect">
            <a:avLst/>
          </a:prstGeom>
        </p:spPr>
      </p:pic>
      <p:pic>
        <p:nvPicPr>
          <p:cNvPr id="20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539187"/>
            <a:ext cx="2690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0251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5" cy="1462125"/>
          </a:xfrm>
          <a:prstGeom prst="rect">
            <a:avLst/>
          </a:prstGeom>
        </p:spPr>
      </p:pic>
      <p:pic>
        <p:nvPicPr>
          <p:cNvPr id="203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4" cy="146212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232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Toda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possui um conjunto de métodos ou funções já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inclusos na linguagem que nos ajudam a desempenhar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2236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determinadas tarefas.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  <p:pic>
        <p:nvPicPr>
          <p:cNvPr id="20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963332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160689"/>
            <a:ext cx="33413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lower(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13140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13189"/>
            <a:ext cx="33794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upper(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665639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65689"/>
            <a:ext cx="30549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capitalize(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primeira letra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18139"/>
            <a:ext cx="239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 e o resto em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894364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218215"/>
            <a:ext cx="38639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title(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 primeira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 de cada palavra da string em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 algn="l">
              <a:lnSpc>
                <a:spcPct val="100000"/>
              </a:lnSpc>
              <a:buClrTx/>
              <a:buSzTx/>
              <a:buFontTx/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  <p:pic>
        <p:nvPicPr>
          <p:cNvPr id="20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40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find( ):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Procura da esquerda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direita a ocorrência da primeira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888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rfind(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Procura da direita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a primeira ocorrência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19796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296021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20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206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20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20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20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20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20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20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20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20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208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208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208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208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  <p:pic>
        <p:nvPicPr>
          <p:cNvPr id="208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0" y="821675"/>
            <a:ext cx="8777100" cy="539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3125" y="919973"/>
            <a:ext cx="8555127" cy="19124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Lorem ipsum dolor sit amet, consectetur adipiscing elit. Donec consequat,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sed condimentum dapibus, quam risus porttitor eros, id pellentesque mauris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tortor at orci. Quisque venenatis accumsan nulla eget scelerisque. Cras interdum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enim ac finibus condimentum. Pellentesque tempor turpis vel lectus vestibulum,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 sollicitudin est congue. Sed placerat ornare nisl, ut tempus magna eleifend sit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amet. Integer ut nisi diam. Proin arcu tortor, auctor in lectus a, consectetur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suscipit justo.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3125" y="3129773"/>
            <a:ext cx="8600389" cy="2741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Curabitur a mi tempus, euismod mi in, finibus ipsum. Fusce finibus erat at nisi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malesuada molestie at ac urna. Proin pharetra libero at justo laoreet, in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ullamcorper eros ornare. Nunc non mollis ipsum, quis efficitur ex. Morbi non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sapien quis justo mollis lobortis. Vivamus a lorem ut mauris ultrices vestibulum.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Nulla dolor sapien, maximus eget augue vitae, pharetra interdum tortor. Praesent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sit amet neque risus. Sed vehicula libero in mattis fringilla. Etiam rutrum massa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non urna aliquam sollicitudin. Aenean enim erat, aliquet sed nisl et, malesuada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vulputate purus. Fusce blandit, sapien nec eleifend accumsan, metus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laoreet odio, vitae auctor ex felis non velit. Mauris convallis mattis leo vitae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tempor.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026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replace(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Busca e substitui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pela outra.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407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71"/>
            <a:ext cx="33661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46"/>
            <a:ext cx="3969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os espaços ambos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esquerda como da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  <p:pic>
        <p:nvPicPr>
          <p:cNvPr id="20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95" y="1227455"/>
            <a:ext cx="3896995" cy="192913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550" y="1518876"/>
            <a:ext cx="72364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duas Strings. Verifique se a segunda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ocorre dentro da primeira e imprima a posição de início.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49170"/>
            <a:ext cx="7531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leia duas Strings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 gere uma terceira com os caracteres comuns às duas strings lidas.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 programa que leia duas strings e gere uma terceira apenas com os caracteres que aparecem em umas delas.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55" y="1785620"/>
            <a:ext cx="2853690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12" y="1602967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35" y="2608580"/>
            <a:ext cx="2035810" cy="85725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12" y="260874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445113" y="611898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377384" y="42453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00" y="955507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97" y="350549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336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304800" y="3124200"/>
            <a:ext cx="1622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accent2">
                    <a:lumMod val="75000"/>
                  </a:schemeClr>
                </a:solidFill>
              </a:rPr>
              <a:t>Resultado da chamada</a:t>
            </a:r>
            <a:endParaRPr lang="pt-B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3043555"/>
            <a:ext cx="2646045" cy="149098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34030"/>
            <a:ext cx="2878455" cy="150050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637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5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553847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Você poderia responder essas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 perguntas?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76500"/>
            <a:ext cx="6462600" cy="1905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697480"/>
            <a:ext cx="4964430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vogais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3764280"/>
            <a:ext cx="57976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consoantes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309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https://docs.python.org/3/library/math.html</a:t>
            </a:r>
            <a:endParaRPr sz="1800"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60880" y="403621"/>
            <a:ext cx="4223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pic>
        <p:nvPicPr>
          <p:cNvPr id="225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555" y="1236345"/>
            <a:ext cx="8467090" cy="344424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38175" y="1492841"/>
            <a:ext cx="64147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função que valide se o numero lido está entre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mínimo e o máximo passados como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1090295" y="2272665"/>
            <a:ext cx="75311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uma função que receba uma lista e um valor como parâmetros, e retorne um boolean indicando se o valor está contido nessa lista.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uma função para verificar se um número é divisível por outro.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6076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043917" y="158872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12778" y="158872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316896" y="157094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  <a:endParaRPr spc="10" dirty="0">
              <a:solidFill>
                <a:srgbClr val="7ECEFD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43621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/>
          <a:srcRect r="61082" b="73762"/>
          <a:stretch>
            <a:fillRect/>
          </a:stretch>
        </p:blipFill>
        <p:spPr>
          <a:xfrm>
            <a:off x="2209800" y="3199130"/>
            <a:ext cx="5081270" cy="119126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549650"/>
            <a:ext cx="4171315" cy="89852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" y="3154045"/>
            <a:ext cx="4356100" cy="1134745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67055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6523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3044825"/>
            <a:ext cx="2705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80155" y="186556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85467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168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683385"/>
            <a:ext cx="811339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847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Simples, usando Python!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5" y="3425842"/>
            <a:ext cx="3569550" cy="13239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1467400"/>
            <a:ext cx="2921100" cy="501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6885" y="1417743"/>
            <a:ext cx="1145057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Aplicação: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2924150"/>
            <a:ext cx="2921100" cy="501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690600" y="3047212"/>
            <a:ext cx="117340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Resultado: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821180"/>
            <a:ext cx="4953000" cy="486346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10" y="2922270"/>
            <a:ext cx="5887720" cy="165925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3422015"/>
            <a:ext cx="499554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3A81BA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  <a:endParaRPr spc="10" dirty="0">
              <a:solidFill>
                <a:srgbClr val="D89F3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373505"/>
            <a:ext cx="795972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 programa que adicione em uma lista todos os números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lidos até ser digitado 0. Ao final, exiba o conteúdo da listas, bem como os índices. Utilize a função enumerate para mostrar os indíces.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72665"/>
            <a:ext cx="7531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4. Construa um menu com opções de 1 - Inserir, 2 - Remover, 3 -  Consultar, bem como suas funcionalidades.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2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3154" y="2897758"/>
            <a:ext cx="214579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uplas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2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22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2084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75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valores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agrupados, estes que podem ser textos ou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7553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das listas, a 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estrutura de dados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estática, ou seja, os valores contidos ne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 não podem ser modificados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00838" y="3973126"/>
            <a:ext cx="3113227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Fácil, não?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49" cy="373745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50" cy="373745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7463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 x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902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Comparada com as listas, as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têm um conjunto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 bem mais reduzido.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50"/>
            <a:ext cx="7551950" cy="2872474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49"/>
            <a:ext cx="7551950" cy="287247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93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uma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20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tupla pode ser definida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seus elementos sendo separados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265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estando, ou não,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3394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entre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parênteses 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716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inicializar uma tupla vazia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só preciso usar parênteses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60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Pode-se ter uma lista dentro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tupla, e vice-versa.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819896"/>
            <a:ext cx="3022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listas dentro das tuplas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modificadas.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1436824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237133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Operadores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816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os operadores maior(&gt;) ou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menor(&lt;) para comparar os elementos de uma tupla.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  <p:pic>
        <p:nvPicPr>
          <p:cNvPr id="23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8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55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os elementos de uma tupla do mesmo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modo que uma lista, </a:t>
            </a:r>
            <a:r>
              <a:rPr b="1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elemento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87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percorrer uma tupla é usado o mesmo método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listas, com laços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  <p:pic>
        <p:nvPicPr>
          <p:cNvPr id="23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4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42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que retorna vários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na verdade retorna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6055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6048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 é possível armazenar estes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em uma variável, assim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atribuindo a ela esta 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26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acesso aos elementos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 é bem mais rápido do que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9848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94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Além disto, a atribuição múltipla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feita usando tuplas.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15" y="386080"/>
            <a:ext cx="4248785" cy="1633855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5"/>
            <a:ext cx="1579613" cy="980675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95" y="2113915"/>
            <a:ext cx="2546350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373505"/>
            <a:ext cx="6462395" cy="14528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164590"/>
            <a:ext cx="795972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Crie uma tupla preenchida com os 20 primeiros colocados da Tabela do Campeonato Brasileiro de Futebol, na ordem de colocação. Depois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Os 5 primeiros times.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Os últimos 4 colocados.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Times em ordem alfabética.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d) Em que posição está o time d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São Paulo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005205" y="3050540"/>
            <a:ext cx="7071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r>
              <a:rPr lang="pt-BR" altLang="en-US"/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Desenvolva um programa que leia quatro valores pelo teclado e guarde-os em uma tupla. No final,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Quantas vezes apareceu o valor 9.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Em que posição foi digitado o primeiro valor 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Quais foram os números pares.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65250" y="2897758"/>
            <a:ext cx="3248559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3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  <p:pic>
        <p:nvPicPr>
          <p:cNvPr id="23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090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620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estruturas de dados que possuem dois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campos, chave e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5068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mutáveis, e seu uso se dá através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 { }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com a seguinte sintaxe: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dicionário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{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} com seus elementos separados por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778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45"/>
            <a:ext cx="5550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adicionar um elemento em um dicionário é só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sua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9" cy="107592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8" cy="107592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255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41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inicializa um dicionário vazio só é preciso usar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colchetes{}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12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Elementos que se podem usar dentro de um dicionário: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70"/>
            <a:ext cx="5542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exceto listas e os dicionários.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047320"/>
            <a:ext cx="457360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incluindo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  <p:pic>
        <p:nvPicPr>
          <p:cNvPr id="2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07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outras estruturas de dados, já existe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série de funções prontas que podemos usar.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  <p:pic>
        <p:nvPicPr>
          <p:cNvPr id="24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4202455"/>
            <a:ext cx="56603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 não entendeu</a:t>
            </a:r>
            <a:r>
              <a:rPr lang="pt-BR"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fique tranquilo!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546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3657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Você verá que não é nada de mais e nem um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‘bicho de sete cabeças’ essa tal de programação.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7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</p:spPr>
      </p:pic>
      <p:pic>
        <p:nvPicPr>
          <p:cNvPr id="24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84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162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remove este item 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258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popitem(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:Retorna e  remove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elemento aleatório, chave e valor,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3910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960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clear(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todos os dados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dicionário.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699" cy="2120185"/>
          </a:xfrm>
          <a:prstGeom prst="rect">
            <a:avLst/>
          </a:prstGeom>
        </p:spPr>
      </p:pic>
      <p:pic>
        <p:nvPicPr>
          <p:cNvPr id="2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5" y="1400810"/>
            <a:ext cx="3988435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214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get(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7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keys(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todas as chaves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673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386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values(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todos os valores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4198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819897"/>
            <a:ext cx="38246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items(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tuplas contendo a chave e o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372347"/>
            <a:ext cx="2764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cada item do dicionário.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  <p:pic>
        <p:nvPicPr>
          <p:cNvPr id="24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9041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9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307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percorrer um dicionário é usado o mesmo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em listas e tuplas, com a única diferença de retornar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186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chave e valor.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  <p:pic>
        <p:nvPicPr>
          <p:cNvPr id="24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8090" y="357914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58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dicionários possuem chave e valor, podemos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ordená-los ou por suas chaves, ou pelos seus valores.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3506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Porém, diferente das listas e tuplas, não existe um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pronto para ordenar dicionários.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09855" y="403634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pelas chaves: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5"/>
            <a:ext cx="5701500" cy="225165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4"/>
            <a:ext cx="5701500" cy="225165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455" y="49951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425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pelos valores: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3"/>
            <a:ext cx="6462600" cy="1913656"/>
          </a:xfrm>
          <a:prstGeom prst="rect">
            <a:avLst/>
          </a:prstGeom>
        </p:spPr>
      </p:pic>
      <p:pic>
        <p:nvPicPr>
          <p:cNvPr id="24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4"/>
            <a:ext cx="6462600" cy="1913656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56686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Por que programar é o novo ‘aprender inglês’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0158"/>
            <a:ext cx="5500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https://www.nexojornal.com.br/expresso/2017/04/0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2782469"/>
            <a:ext cx="5299214" cy="137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3825" y="2989733"/>
            <a:ext cx="5392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2/Por-que-programar-%C3%A9-o-novo-aprender-ing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" name="Image">
            <a:hlinkClick r:id="rId8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5357967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93825" y="3399308"/>
            <a:ext cx="1178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l%C3%AAs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5" name="Image">
            <a:hlinkClick r:id="rId8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601619"/>
            <a:ext cx="1117175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59607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Por que todos deveriam aprender a programar?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513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https://www.youtube.com/watch?v=mHW1Hsqlp6A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4420769"/>
            <a:ext cx="5260809" cy="13716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25" y="4592600"/>
            <a:ext cx="2752821" cy="27432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57677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Vídeo: Curso Python #01 - Seja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002175"/>
            <a:ext cx="1334348" cy="2743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36625" y="5037608"/>
            <a:ext cx="134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1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9" y="5411750"/>
            <a:ext cx="5536501" cy="2743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27149" y="5447183"/>
            <a:ext cx="5525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https://www.youtube.com/watch?v=S9uPNppGsGo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" name="Image">
            <a:hlinkClick r:id="rId16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516982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35358" y="2945383"/>
            <a:ext cx="547306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 Parte 2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334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Lambdas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004570" y="1680845"/>
            <a:ext cx="713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Este tipo de função é útil quando desejamos passar uma função simples como argumento para outra função.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107440" y="3815715"/>
            <a:ext cx="663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anonima =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lambda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 :  </a:t>
            </a:r>
            <a:r>
              <a:rPr lang="en-US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retorno da funcao</a:t>
            </a:r>
            <a:endParaRPr lang="en-US" altLang="en-US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19200" y="3124200"/>
            <a:ext cx="3048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32050" y="4184015"/>
            <a:ext cx="26289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0400" y="3124200"/>
            <a:ext cx="533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38600" y="3048000"/>
            <a:ext cx="764540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48665" y="2557145"/>
            <a:ext cx="122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variável</a:t>
            </a:r>
            <a:endParaRPr lang="en-US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1107440" y="4558665"/>
            <a:ext cx="293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palavra reservada</a:t>
            </a:r>
            <a:endParaRPr lang="en-US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117725" y="2557145"/>
            <a:ext cx="145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parametro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3634740" y="25571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retorno</a:t>
            </a:r>
            <a:endParaRPr lang="en-US" altLang="en-US"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334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Lambdas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004570" y="1680845"/>
            <a:ext cx="713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Este tipo de função é útil quando desejamos passar uma função simples como argumento para outra função.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107440" y="3815715"/>
            <a:ext cx="719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anonimaplus =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lambda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param, param2 :  </a:t>
            </a:r>
            <a:r>
              <a:rPr lang="en-US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 + param2</a:t>
            </a:r>
            <a:endParaRPr lang="en-US" altLang="en-US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19200" y="3124200"/>
            <a:ext cx="3048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32050" y="4184015"/>
            <a:ext cx="26289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0400" y="3124200"/>
            <a:ext cx="533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18835" y="2925445"/>
            <a:ext cx="764540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48665" y="2557145"/>
            <a:ext cx="122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variável</a:t>
            </a:r>
            <a:endParaRPr lang="en-US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1107440" y="4558665"/>
            <a:ext cx="293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palavra reservada</a:t>
            </a:r>
            <a:endParaRPr lang="en-US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117725" y="2557145"/>
            <a:ext cx="145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parametro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5266055" y="25571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retorno</a:t>
            </a:r>
            <a:endParaRPr lang="en-US" altLang="en-US"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2812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Programação, p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ra quê?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48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Hoje, a computação está em todos lugares e somos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438383"/>
            <a:ext cx="33467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altamente dependes de software.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47958"/>
            <a:ext cx="524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programação hoje é o novo  ‘aprender inglês’.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57533"/>
            <a:ext cx="6268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Compreender programação te ajudará a entender  melhor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667108"/>
            <a:ext cx="610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novo mundo que nos cerca, onde estamos cada vez mais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76683"/>
            <a:ext cx="1235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conectados.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86258"/>
            <a:ext cx="62464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Melhora seu raciocínio lógico na resolução de problemas.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895833"/>
            <a:ext cx="338008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Ajudará na sua produtividade.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305408"/>
            <a:ext cx="48431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 ajudará a conseguir melhores empregos.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5714983"/>
            <a:ext cx="32040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Mercado de trabalho amplo.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9667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posicionais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Screenshot from 2020-04-27 17-32-25"/>
          <p:cNvPicPr>
            <a:picLocks noChangeAspect="1"/>
          </p:cNvPicPr>
          <p:nvPr/>
        </p:nvPicPr>
        <p:blipFill>
          <a:blip r:embed="rId4"/>
          <a:srcRect l="-3455" r="68219" b="46929"/>
          <a:stretch>
            <a:fillRect/>
          </a:stretch>
        </p:blipFill>
        <p:spPr>
          <a:xfrm>
            <a:off x="953770" y="1145540"/>
            <a:ext cx="6341745" cy="555561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773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Picture 5" descr="04"/>
          <p:cNvPicPr>
            <a:picLocks noChangeAspect="1"/>
          </p:cNvPicPr>
          <p:nvPr/>
        </p:nvPicPr>
        <p:blipFill>
          <a:blip r:embed="rId4"/>
          <a:srcRect r="46521" b="32723"/>
          <a:stretch>
            <a:fillRect/>
          </a:stretch>
        </p:blipFill>
        <p:spPr>
          <a:xfrm>
            <a:off x="718185" y="1251585"/>
            <a:ext cx="6876288" cy="486323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773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Screenshot from 2020-04-27 17-55-51"/>
          <p:cNvPicPr>
            <a:picLocks noChangeAspect="1"/>
          </p:cNvPicPr>
          <p:nvPr/>
        </p:nvPicPr>
        <p:blipFill>
          <a:blip r:embed="rId4"/>
          <a:srcRect r="43630" b="29657"/>
          <a:stretch>
            <a:fillRect/>
          </a:stretch>
        </p:blipFill>
        <p:spPr>
          <a:xfrm>
            <a:off x="688340" y="1251585"/>
            <a:ext cx="6872605" cy="48215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688840" y="3041015"/>
            <a:ext cx="39217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Obs: A funcão não aceitará argumentos posicionais, apenas nomeados.</a:t>
            </a:r>
            <a:endParaRPr lang="en-US" alt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790702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 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posicionais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Picture 5" descr="05"/>
          <p:cNvPicPr>
            <a:picLocks noChangeAspect="1"/>
          </p:cNvPicPr>
          <p:nvPr/>
        </p:nvPicPr>
        <p:blipFill>
          <a:blip r:embed="rId4"/>
          <a:srcRect r="37083" b="8467"/>
          <a:stretch>
            <a:fillRect/>
          </a:stretch>
        </p:blipFill>
        <p:spPr>
          <a:xfrm>
            <a:off x="960120" y="1524635"/>
            <a:ext cx="6328410" cy="51758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394325" y="3815715"/>
            <a:ext cx="3562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A</a:t>
            </a:r>
            <a:r>
              <a:rPr lang="en-US"/>
              <a:t>gora </a:t>
            </a:r>
            <a:r>
              <a:rPr lang="en-US" altLang="en-US" b="1"/>
              <a:t>X</a:t>
            </a:r>
            <a:r>
              <a:rPr lang="en-US"/>
              <a:t> pode ser posicional ou não, mas </a:t>
            </a:r>
            <a:r>
              <a:rPr lang="en-US" altLang="en-US" b="1"/>
              <a:t>Y</a:t>
            </a:r>
            <a:r>
              <a:rPr lang="en-US"/>
              <a:t> sempre tem que ser explicitamente nomeado</a:t>
            </a:r>
            <a:r>
              <a:rPr lang="en-US" altLang="en-US"/>
              <a:t>.</a:t>
            </a:r>
            <a:endParaRPr lang="en-US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 descr="06"/>
          <p:cNvPicPr>
            <a:picLocks noChangeAspect="1"/>
          </p:cNvPicPr>
          <p:nvPr/>
        </p:nvPicPr>
        <p:blipFill>
          <a:blip r:embed="rId4"/>
          <a:srcRect r="43264" b="20943"/>
          <a:stretch>
            <a:fillRect/>
          </a:stretch>
        </p:blipFill>
        <p:spPr>
          <a:xfrm>
            <a:off x="1407795" y="1314450"/>
            <a:ext cx="6327648" cy="4956787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07"/>
          <p:cNvPicPr>
            <a:picLocks noChangeAspect="1"/>
          </p:cNvPicPr>
          <p:nvPr/>
        </p:nvPicPr>
        <p:blipFill>
          <a:blip r:embed="rId4"/>
          <a:srcRect r="58756" b="42201"/>
          <a:stretch>
            <a:fillRect/>
          </a:stretch>
        </p:blipFill>
        <p:spPr>
          <a:xfrm>
            <a:off x="1407795" y="1256665"/>
            <a:ext cx="6327648" cy="498521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018915" y="5715000"/>
            <a:ext cx="172085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715000" y="5715000"/>
            <a:ext cx="2286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693160" y="6435725"/>
            <a:ext cx="1312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tuple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5173345" y="6435725"/>
            <a:ext cx="170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dictionary</a:t>
            </a:r>
            <a:endParaRPr lang="en-US" alt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553200" y="4173220"/>
            <a:ext cx="541020" cy="3987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6419215" y="3484245"/>
            <a:ext cx="2457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parâmetros nomeados</a:t>
            </a:r>
            <a:endParaRPr lang="en-US" alt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 descr="09"/>
          <p:cNvPicPr>
            <a:picLocks noChangeAspect="1"/>
          </p:cNvPicPr>
          <p:nvPr/>
        </p:nvPicPr>
        <p:blipFill>
          <a:blip r:embed="rId4"/>
          <a:srcRect r="44021" b="13195"/>
          <a:stretch>
            <a:fillRect/>
          </a:stretch>
        </p:blipFill>
        <p:spPr>
          <a:xfrm>
            <a:off x="1602105" y="1062990"/>
            <a:ext cx="6327648" cy="551626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4552315" y="5803265"/>
            <a:ext cx="914400" cy="304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5589905" y="6108065"/>
            <a:ext cx="3319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desempacota na funcão</a:t>
            </a:r>
            <a:endParaRPr lang="en-US" alt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10"/>
          <p:cNvPicPr>
            <a:picLocks noChangeAspect="1"/>
          </p:cNvPicPr>
          <p:nvPr/>
        </p:nvPicPr>
        <p:blipFill>
          <a:blip r:embed="rId6"/>
          <a:srcRect r="42645"/>
          <a:stretch>
            <a:fillRect/>
          </a:stretch>
        </p:blipFill>
        <p:spPr>
          <a:xfrm>
            <a:off x="1660525" y="1062990"/>
            <a:ext cx="5774690" cy="5660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5417820" y="1995170"/>
            <a:ext cx="685800" cy="4572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4443095" y="1518920"/>
            <a:ext cx="2992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Uso do Type annotations</a:t>
            </a:r>
            <a:endParaRPr lang="en-US" alt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17820" y="5562600"/>
            <a:ext cx="1135380" cy="3810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012815" y="3943985"/>
            <a:ext cx="2292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passamos o ultimo parâmetro de forma incorreta</a:t>
            </a:r>
            <a:endParaRPr lang="en-US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9" name="Picture 8" descr="11"/>
          <p:cNvPicPr>
            <a:picLocks noChangeAspect="1"/>
          </p:cNvPicPr>
          <p:nvPr/>
        </p:nvPicPr>
        <p:blipFill>
          <a:blip r:embed="rId6"/>
          <a:srcRect r="37759"/>
          <a:stretch>
            <a:fillRect/>
          </a:stretch>
        </p:blipFill>
        <p:spPr>
          <a:xfrm>
            <a:off x="1407795" y="1062990"/>
            <a:ext cx="6327648" cy="571535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2" idx="2"/>
          </p:cNvCxnSpPr>
          <p:nvPr/>
        </p:nvCxnSpPr>
        <p:spPr>
          <a:xfrm flipH="1">
            <a:off x="6713220" y="4511040"/>
            <a:ext cx="1257300" cy="67056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6713220" y="3865880"/>
            <a:ext cx="251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deveríamos ter passado um inteiro</a:t>
            </a:r>
            <a:endParaRPr lang="en-US" alt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12"/>
          <p:cNvPicPr>
            <a:picLocks noChangeAspect="1"/>
          </p:cNvPicPr>
          <p:nvPr/>
        </p:nvPicPr>
        <p:blipFill>
          <a:blip r:embed="rId6"/>
          <a:srcRect r="42165"/>
          <a:stretch>
            <a:fillRect/>
          </a:stretch>
        </p:blipFill>
        <p:spPr>
          <a:xfrm>
            <a:off x="1431925" y="1062990"/>
            <a:ext cx="5817235" cy="565467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5562600" y="2286000"/>
            <a:ext cx="457200" cy="2286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5622925" y="2514600"/>
            <a:ext cx="3521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espera que passemos um </a:t>
            </a:r>
            <a:r>
              <a:rPr lang="en-US" altLang="en-US" b="1"/>
              <a:t>dict</a:t>
            </a:r>
            <a:r>
              <a:rPr lang="en-US" altLang="en-US"/>
              <a:t>, cuja </a:t>
            </a:r>
            <a:r>
              <a:rPr lang="en-US" altLang="en-US" b="1"/>
              <a:t>chave </a:t>
            </a:r>
            <a:r>
              <a:rPr lang="en-US" altLang="en-US"/>
              <a:t>é uma string e o </a:t>
            </a:r>
            <a:r>
              <a:rPr lang="en-US" altLang="en-US" b="1"/>
              <a:t>valor </a:t>
            </a:r>
            <a:r>
              <a:rPr lang="en-US" altLang="en-US"/>
              <a:t>um float</a:t>
            </a:r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DocsStrings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335" y="1274445"/>
            <a:ext cx="9121775" cy="4732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DocsStrings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13"/>
          <p:cNvPicPr>
            <a:picLocks noChangeAspect="1"/>
          </p:cNvPicPr>
          <p:nvPr/>
        </p:nvPicPr>
        <p:blipFill>
          <a:blip r:embed="rId6"/>
          <a:srcRect l="5764" t="15710" r="3529" b="13958"/>
          <a:stretch>
            <a:fillRect/>
          </a:stretch>
        </p:blipFill>
        <p:spPr>
          <a:xfrm>
            <a:off x="508635" y="1395730"/>
            <a:ext cx="8126730" cy="3542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7825" y="541655"/>
            <a:ext cx="8497570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Funcões como objeto de primeira classe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 descr="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870" y="1175385"/>
            <a:ext cx="5079365" cy="546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7825" y="541655"/>
            <a:ext cx="849757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Funcões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 ordem superior HOFs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Screenshot from 2020-04-28 21-11-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015" y="1764030"/>
            <a:ext cx="6981825" cy="436499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191000" y="2514600"/>
            <a:ext cx="1447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5638800" y="2084705"/>
            <a:ext cx="2893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é possível passar uma funcão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7825" y="541655"/>
            <a:ext cx="849757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GB" altLang="en-US" sz="3000" b="1" spc="10" dirty="0" smtClean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Modulo Operator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05" y="1025071"/>
            <a:ext cx="4839130" cy="5300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7825" y="541655"/>
            <a:ext cx="849757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GB" altLang="en-US" sz="3000" b="1" spc="10" dirty="0" smtClean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Modulo Operator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26" y="1143000"/>
            <a:ext cx="5944287" cy="5248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391223"/>
            <a:ext cx="7772400" cy="1159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30415" y="2812391"/>
            <a:ext cx="708215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Obrigado e até a próxima!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30" y="4699756"/>
            <a:ext cx="825906" cy="718206"/>
          </a:xfrm>
          <a:prstGeom prst="rect">
            <a:avLst/>
          </a:prstGeom>
        </p:spPr>
      </p:pic>
      <p:pic>
        <p:nvPicPr>
          <p:cNvPr id="2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5" y="4699416"/>
            <a:ext cx="529649" cy="529649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80" y="4795936"/>
            <a:ext cx="529649" cy="529649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4703455"/>
            <a:ext cx="2431806" cy="714605"/>
          </a:xfrm>
          <a:prstGeom prst="rect">
            <a:avLst/>
          </a:prstGeom>
        </p:spPr>
      </p:pic>
      <p:pic>
        <p:nvPicPr>
          <p:cNvPr id="2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5" y="4353562"/>
            <a:ext cx="2585099" cy="350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864855" y="4958692"/>
            <a:ext cx="1905635" cy="200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1300">
                <a:latin typeface="Arial" panose="020B0604020202020204"/>
                <a:cs typeface="Arial" panose="020B0604020202020204"/>
              </a:rPr>
              <a:t>igsantos1996@gmail.com</a:t>
            </a:r>
            <a:endParaRPr lang="pt-BR"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353581"/>
            <a:ext cx="2020200" cy="35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1. Introdução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2. Fundamentos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3. Constantes Variáveis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4. Comandos de Atribuição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5. I/O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6. Tipos de Dados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7. Expressões Lógicas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8. Comandos Condicionais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2454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Orientação a objetos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264785" y="2191385"/>
            <a:ext cx="400494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5953760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</a:t>
            </a:r>
            <a:r>
              <a:rPr lang="en-US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lang="pt-BR" sz="1680" b="1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264759" y="3852993"/>
            <a:ext cx="233934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3.6.4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17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3.7.2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3.7.6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19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3.8.2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lang="pt-BR" alt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0</a:t>
            </a:r>
            <a:endParaRPr lang="pt-BR" altLang="en-US" sz="1800"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indent="0" algn="l">
              <a:lnSpc>
                <a:spcPct val="100000"/>
              </a:lnSpc>
              <a:buNone/>
            </a:pPr>
            <a:endParaRPr lang="en-US" sz="1800"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indent="0" algn="l">
              <a:lnSpc>
                <a:spcPct val="100000"/>
              </a:lnSpc>
              <a:buNone/>
            </a:pPr>
            <a:endParaRPr lang="pt-BR" sz="18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264759" y="4908363"/>
            <a:ext cx="233934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r>
              <a:rPr lang="pt-BR" alt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9.1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r>
              <a:rPr lang="pt-BR" alt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9.4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indent="0" algn="l">
              <a:lnSpc>
                <a:spcPct val="100000"/>
              </a:lnSpc>
              <a:buNone/>
            </a:pPr>
            <a:endParaRPr lang="pt-BR" sz="1800" b="1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124075"/>
            <a:ext cx="57150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638425" cy="267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</a:t>
            </a:r>
            <a:r>
              <a:rPr lang="pt-BR"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última versão</a:t>
            </a:r>
            <a:endParaRPr lang="pt-BR" sz="174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4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2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9. Comentários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10. While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11. For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12. Estruturas de dados (Listas, Tuplas, Dicionários).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	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98" y="2971242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1067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5755005"/>
            <a:ext cx="190309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62158" y="3973126"/>
            <a:ext cx="5790591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que programar?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5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68199" y="5459294"/>
            <a:ext cx="316504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 RESULTADO É 5 e 5!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8854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0183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533125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666094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189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3518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9047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0376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346737"/>
            <a:ext cx="3202200" cy="171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332450"/>
            <a:ext cx="3059327" cy="44759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301437"/>
            <a:ext cx="158501" cy="12297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067600"/>
            <a:ext cx="1818000" cy="5754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062837"/>
            <a:ext cx="1827525" cy="584925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0730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22059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3032537"/>
            <a:ext cx="3202200" cy="171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3018250"/>
            <a:ext cx="3059327" cy="44759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987237"/>
            <a:ext cx="158501" cy="12297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753400"/>
            <a:ext cx="1818000" cy="575399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748637"/>
            <a:ext cx="1827525" cy="584924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758799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891768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0730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22059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175537"/>
            <a:ext cx="3202200" cy="171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161250"/>
            <a:ext cx="3059327" cy="4475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130236"/>
            <a:ext cx="158501" cy="12297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896400"/>
            <a:ext cx="1818000" cy="57539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891637"/>
            <a:ext cx="1827525" cy="584924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39017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034768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861337"/>
            <a:ext cx="3202200" cy="17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847050"/>
            <a:ext cx="3059327" cy="4475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816036"/>
            <a:ext cx="158501" cy="12297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582200"/>
            <a:ext cx="1818000" cy="5754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577438"/>
            <a:ext cx="1827525" cy="58492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5876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7205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758799"/>
            <a:ext cx="6360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50025" y="2891768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3977999"/>
            <a:ext cx="636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73825" y="41109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896400"/>
            <a:ext cx="636000" cy="5753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4070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39779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59625" y="4110968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6638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73825" y="47967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582200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873825" y="47563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4663800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559625" y="47967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7596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18926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426387"/>
            <a:ext cx="1306200" cy="716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5593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037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170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685525"/>
            <a:ext cx="16779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818494"/>
            <a:ext cx="12252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temp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371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504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6057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190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118137"/>
            <a:ext cx="3202200" cy="17100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103850"/>
            <a:ext cx="3059327" cy="44759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072837"/>
            <a:ext cx="158501" cy="12297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1839000"/>
            <a:ext cx="1818000" cy="5754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1834237"/>
            <a:ext cx="1827525" cy="584925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18444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1977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803937"/>
            <a:ext cx="3202200" cy="171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789650"/>
            <a:ext cx="3059327" cy="44759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758637"/>
            <a:ext cx="158501" cy="12297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524800"/>
            <a:ext cx="1818000" cy="5754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520037"/>
            <a:ext cx="1827525" cy="584925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530200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663169"/>
            <a:ext cx="22128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18444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19773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327937"/>
            <a:ext cx="3202200" cy="17100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313650"/>
            <a:ext cx="3059327" cy="44759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282637"/>
            <a:ext cx="158501" cy="12297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048800"/>
            <a:ext cx="1818000" cy="575399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044037"/>
            <a:ext cx="1827525" cy="584924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1303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263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50" y="5030825"/>
            <a:ext cx="2830500" cy="1320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2" y="5017337"/>
            <a:ext cx="2687627" cy="409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94" y="4970139"/>
            <a:ext cx="158470" cy="12297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734600"/>
            <a:ext cx="1818000" cy="5754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729838"/>
            <a:ext cx="1827525" cy="584924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7400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8729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130399"/>
            <a:ext cx="636000" cy="7170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275824"/>
            <a:ext cx="17541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10875" y="3408793"/>
            <a:ext cx="12274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temp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50" y="3558125"/>
            <a:ext cx="2283000" cy="342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62" y="3543837"/>
            <a:ext cx="2140144" cy="6020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24" y="3528276"/>
            <a:ext cx="158944" cy="122961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286800"/>
            <a:ext cx="1818000" cy="57539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282037"/>
            <a:ext cx="1827525" cy="584924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25" y="3292199"/>
            <a:ext cx="933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830350" y="3425168"/>
            <a:ext cx="76840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temp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530200"/>
            <a:ext cx="636000" cy="717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2663169"/>
            <a:ext cx="23561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2921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950025" y="34251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62" y="41739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45787" y="43068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37" y="4092299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901862" y="42664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00" y="4130399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88225" y="42633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740000"/>
            <a:ext cx="636000" cy="717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873825" y="48729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0" y="4658400"/>
            <a:ext cx="636000" cy="575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839625" y="4832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00" y="4816200"/>
            <a:ext cx="636000" cy="717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12025" y="4949169"/>
            <a:ext cx="41239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5" y="5629475"/>
            <a:ext cx="6158100" cy="7986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589450" y="5762444"/>
            <a:ext cx="59085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Agora está certo, os valores foram trocados!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Serão impresssos respectivamente 5 e 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31700"/>
            <a:ext cx="71463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97815" y="541554"/>
            <a:ext cx="704151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os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a 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120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a atribuição múltipla o exemplo anterior da troca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5375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das variáveis ficaria bem mais simples, veja: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899"/>
            <a:ext cx="3268150" cy="2770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900"/>
            <a:ext cx="3268150" cy="27703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3938803"/>
            <a:ext cx="5663794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onde começar?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04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4065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Primeiro temos que saber o que é um algoritmo!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885"/>
            <a:ext cx="4713000" cy="2321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4" name="Imagem 3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" y="2818130"/>
            <a:ext cx="748792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3747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202880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028808"/>
            <a:ext cx="5242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algoritmo em Python que leia o ano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5035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nascimento de uma pessoa e imprima sua 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6972" y="265745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657458"/>
            <a:ext cx="5897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Você foi contratado para desenvolver um sistema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971783"/>
            <a:ext cx="6066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locadora de carros, seu trabalho é desenvolver um sistema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286108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calcule o dia em que o usuário terá que devolver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3600433"/>
            <a:ext cx="5708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carro à locadora. O formato de entrada será o seguinte: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3990958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381483"/>
            <a:ext cx="1137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atual: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4772008"/>
            <a:ext cx="3200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Quantidade de dias de aluguel: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8375" y="5357478"/>
            <a:ext cx="5567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a tela de saída terá que conter os seguintes dados: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893825" y="5869923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6196948"/>
            <a:ext cx="2840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de entrega do veículo: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93700" y="1918318"/>
            <a:ext cx="80600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para calcular a redução do tempo de vida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um fumante. Pergunte a quantidade de cigarros fumados por dia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quantos anos ele já fumou.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Considere que um fumante perde 10 minutos de vida a cada cigarro,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calcule quantos dias de vida um fumante perderá. Exiba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total de dias.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6032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3622" y="3700128"/>
            <a:ext cx="82918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Programa que converte uma temperatura em digitada em °C para°F 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formula para conversão será: f = ((9 * celsius)/5 + 32).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" y="2689860"/>
            <a:ext cx="3477895" cy="374904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371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8817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Definição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7068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36370" y="2028825"/>
            <a:ext cx="739394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pt-BR" sz="1600">
                <a:latin typeface="Arial" panose="020B0604020202020204"/>
                <a:cs typeface="Arial" panose="020B0604020202020204"/>
              </a:rPr>
              <a:t>.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em python que calcule a área de cubo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Faça um prorama em python que leia um valor em metros e o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transforme em milimetros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Escreva um programa que calcule o tempo de uma viagem de carro.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Pergunte a distância a percorrer e a velocidade média esperada para a viagem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7456" y="2897758"/>
            <a:ext cx="573999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10"/>
            <a:ext cx="3370975" cy="176977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09"/>
            <a:ext cx="3370975" cy="17697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109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567009"/>
            <a:ext cx="4679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Existem dois tipos de expressões lógicas: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42521" y="1976583"/>
            <a:ext cx="2763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2386158"/>
            <a:ext cx="2722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booleanas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795733"/>
            <a:ext cx="68903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comumente utilizadas para controlar o fluxo de aplicações.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246" y="1393570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669795"/>
            <a:ext cx="2491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comparam valores entre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946020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222245"/>
            <a:ext cx="263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retornam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true(verdadeiro)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498470"/>
            <a:ext cx="1518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5246" y="2908045"/>
            <a:ext cx="34029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Operadores relacionais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3184270"/>
            <a:ext cx="20434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usados para fazer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3460495"/>
            <a:ext cx="2426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dentro das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736720"/>
            <a:ext cx="24168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857817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34846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8667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885983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629687" y="318451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949700" y="3510261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95" y="4514896"/>
            <a:ext cx="7089000" cy="41099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363220" y="4514850"/>
            <a:ext cx="85807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*Não confundir o operador de atribuição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com o de comparação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==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00" y="6228000"/>
            <a:ext cx="18996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90425" y="6326298"/>
            <a:ext cx="1322909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Fluxograma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50"/>
            <a:ext cx="5137199" cy="272342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49"/>
            <a:ext cx="5137199" cy="272342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00" y="5313600"/>
            <a:ext cx="21720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94625" y="5411898"/>
            <a:ext cx="1827885" cy="2551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Receita Culinária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Booleanas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30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45345" y="1815496"/>
            <a:ext cx="29834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not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6475" y="1815496"/>
            <a:ext cx="2117224" cy="596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o operador for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e </a:t>
            </a: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o operador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72199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2080" y="2581296"/>
            <a:ext cx="20482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98311" y="2581296"/>
            <a:ext cx="1973813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ao menos um dos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6731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operadores 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33172" y="3137546"/>
            <a:ext cx="32270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and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2424" y="3137546"/>
            <a:ext cx="2160270" cy="4305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True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ambos operadores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509400" cy="3725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5246" y="1393570"/>
            <a:ext cx="30410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Do mesmo modo que nas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49" y="1669795"/>
            <a:ext cx="2725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36549" y="1946020"/>
            <a:ext cx="2858211" cy="203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booleanas retornam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49" y="2222245"/>
            <a:ext cx="29743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 (verdadeiro)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49" y="2498470"/>
            <a:ext cx="2791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 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resultantes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49" y="2774696"/>
            <a:ext cx="3044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entre sentenças,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549" y="3050921"/>
            <a:ext cx="24815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85246" y="3460495"/>
            <a:ext cx="3018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usadas  usadas para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36549" y="3736720"/>
            <a:ext cx="319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controlar o fluxo de aplicações.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85246" y="4146296"/>
            <a:ext cx="3119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É comum usar operadores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36549" y="4422521"/>
            <a:ext cx="3176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booleanos e relacionais juntos.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752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not (não - negação)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1116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4204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1985" y="1468796"/>
            <a:ext cx="4656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93101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64424" y="18154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74087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834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18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or (ou - disjunção)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7527" y="1468796"/>
            <a:ext cx="5184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or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45413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4541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137287"/>
            <a:ext cx="2567593" cy="3775312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" y="1137287"/>
            <a:ext cx="2749122" cy="377531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543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and (e - conjunção)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9516" y="1468796"/>
            <a:ext cx="67457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and 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2639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26399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  <p:pic>
        <p:nvPicPr>
          <p:cNvPr id="9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69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</a:t>
            </a:r>
            <a:r>
              <a:rPr spc="10" dirty="0">
                <a:solidFill>
                  <a:srgbClr val="FFC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b="1" spc="10" dirty="0">
                <a:solidFill>
                  <a:srgbClr val="FFC000"/>
                </a:solidFill>
                <a:latin typeface="Arial" panose="020B0604020202020204"/>
                <a:cs typeface="Arial" panose="020B0604020202020204"/>
              </a:rPr>
              <a:t>if/else/elif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para tomar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1487805"/>
            <a:ext cx="2746375" cy="1199515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2912110"/>
            <a:ext cx="1964690" cy="888365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331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lang="pt-BR" b="1" spc="10" dirty="0">
                <a:solidFill>
                  <a:srgbClr val="FFC000"/>
                </a:solidFill>
                <a:latin typeface="Arial" panose="020B0604020202020204"/>
                <a:cs typeface="Arial" panose="020B0604020202020204"/>
              </a:rPr>
              <a:t>if/for/while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37030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369842" y="4114524"/>
            <a:ext cx="336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lang="pt-BR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5"/>
            <a:ext cx="4293200" cy="24104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4"/>
            <a:ext cx="4293200" cy="24104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00" y="4623600"/>
            <a:ext cx="42933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7224" y="4721898"/>
            <a:ext cx="3883685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Linguagem de Programação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" y="4623600"/>
            <a:ext cx="28752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4675" y="4721898"/>
            <a:ext cx="268216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Pseudocódigo (Portugol)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963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leia três notas, calcule a média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231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aluno e por fim imprima sua situação, como segue: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00860" y="21233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5"/>
            <a:ext cx="35026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media = (nota1 + nota2 + nota3)/3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88973" y="23996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399620"/>
            <a:ext cx="96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Situação: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015439" y="2675845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2675845"/>
            <a:ext cx="2138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Aprovado: media &gt;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56917" y="2952070"/>
            <a:ext cx="168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351025" y="2952070"/>
            <a:ext cx="4258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Recuperação: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 7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and media 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&gt;= 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8395" y="3228295"/>
            <a:ext cx="220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51025" y="3228295"/>
            <a:ext cx="2279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Reprovado: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26972" y="35045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625" y="3504520"/>
            <a:ext cx="5861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leia 2 números e informe qual é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780745"/>
            <a:ext cx="3652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maior dentre eles, ou se são iguais.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26972" y="40569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36625" y="4056970"/>
            <a:ext cx="62471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leia o comprimento de três retas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diga ao usuário se elas podem ou não formar um triângulo.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8795" y="1491571"/>
            <a:ext cx="629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Escreva um programa que verifique se um ano é bissexto.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Caixa de Texto 22"/>
          <p:cNvSpPr txBox="1"/>
          <p:nvPr/>
        </p:nvSpPr>
        <p:spPr>
          <a:xfrm>
            <a:off x="979170" y="2049780"/>
            <a:ext cx="6220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5. Faça um programa que leia um numero de 0 a 9999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mostre na tela cada um dos dígitos separados.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1103" y="2897758"/>
            <a:ext cx="375269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Comentários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8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Para quê comentar?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75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 o desenvolvimento de aplicações mais complexas,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nem sempre é fácil de entendê-las.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01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Temos vários motivos para usar comentários em nossos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códigos, entre eles: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860630"/>
            <a:ext cx="481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Descrever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que determinado comando faz.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66395"/>
            <a:ext cx="517525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Documentar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o código com os dados de quem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desenvolveu, entre outras informações.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42670"/>
            <a:ext cx="44869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Desabilitar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uma linha ou bloco de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temporariamente.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027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comentários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147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o caractere ‘sharp’ é usado quando se quer comentar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apenas uma linha.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680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“””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quando se quer comentar mais de uma linha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 três aspas no começo e no final do que se quer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8693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comentar, podem ser tanto aspas simples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como aspas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1042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duplas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“””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475945"/>
            <a:ext cx="55511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Neste tipo de comentário, começa e termina com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mesmo tipo de aspas.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152221"/>
            <a:ext cx="6400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Qualquer coisa entre estes comentários será ignorado pela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6705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Exemplo de código comentado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1188720"/>
            <a:ext cx="5245735" cy="5496560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" y="1139949"/>
            <a:ext cx="3547499" cy="729600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" y="1135380"/>
            <a:ext cx="5021580" cy="1016000"/>
          </a:xfrm>
          <a:prstGeom prst="rect">
            <a:avLst/>
          </a:prstGeom>
        </p:spPr>
      </p:pic>
      <p:pic>
        <p:nvPicPr>
          <p:cNvPr id="109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9" y="1240299"/>
            <a:ext cx="2964000" cy="5289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7" y="1460962"/>
            <a:ext cx="2973525" cy="538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957144" y="1641528"/>
            <a:ext cx="24767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múltiplas linhas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50" y="2151110"/>
            <a:ext cx="2964000" cy="528900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2" y="2686097"/>
            <a:ext cx="2973525" cy="5384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09433" y="2879363"/>
            <a:ext cx="19762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ao final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0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50" y="2352873"/>
            <a:ext cx="1778400" cy="136800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05" y="2879090"/>
            <a:ext cx="2657475" cy="178435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" y="3757300"/>
            <a:ext cx="2854500" cy="136800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" y="4784090"/>
            <a:ext cx="4283710" cy="358140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79" y="3561250"/>
            <a:ext cx="2963999" cy="528900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11" y="4604237"/>
            <a:ext cx="2973524" cy="5384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78324" y="4786074"/>
            <a:ext cx="202140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uma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903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Considerações sobre comentários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353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Comente apenas o necessário.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70995"/>
            <a:ext cx="5143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Não é preciso comentar o que já está explícito.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71045"/>
            <a:ext cx="3853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Use comentários que “expliquem”.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71095"/>
            <a:ext cx="52336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objetivo dos comentários é ajudar na leitura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entendimento do código.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47370"/>
            <a:ext cx="6202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comentários não afetam o desempenho do programa.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462597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Programas, Softwares ou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Aplicativos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0869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algoritmos escritos em uma linguagem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6045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programação (Python, Java, Ruby, C, Javascript, PHP, etc)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5795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que são interpretados e executados por uma máquina.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540639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Projetados para resolver problemas do cotidiano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45034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automatizar tarefas muitas vezes repetitivas.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600433"/>
            <a:ext cx="55111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do que fazemos hoje depende de softwares: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914758"/>
            <a:ext cx="301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Sua matrícula pelo SIGAA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4598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aplicações usadas no seu smartphone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48659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Funcionamento de eletrodomésticos, como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857733"/>
            <a:ext cx="12134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microondas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172058"/>
            <a:ext cx="41998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Sistema de semáforos de uma cidade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86383"/>
            <a:ext cx="302735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Entre muitas outras coisas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00217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08955" y="1185363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1966258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1967659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477000" y="1386205"/>
            <a:ext cx="715645" cy="20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40"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92029" y="2187461"/>
            <a:ext cx="389255" cy="2057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40"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590372" y="3520219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580138" y="291807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248219" y="4330534"/>
            <a:ext cx="819150" cy="2057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340" spc="10" dirty="0">
                <a:latin typeface="Arial" panose="020B0604020202020204"/>
                <a:cs typeface="Arial" panose="020B0604020202020204"/>
              </a:rPr>
              <a:t>p</a:t>
            </a:r>
            <a:r>
              <a:rPr sz="1340" spc="10" dirty="0">
                <a:latin typeface="Arial" panose="020B0604020202020204"/>
                <a:cs typeface="Arial" panose="020B0604020202020204"/>
              </a:rPr>
              <a:t>rint(‘Fim’)</a:t>
            </a:r>
            <a:endParaRPr sz="1340"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366680" y="2018963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68235" y="200893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479165"/>
            <a:ext cx="2160905" cy="1292225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893700" y="3029410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88005" cy="492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2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9"/>
            <a:ext cx="6462600" cy="1689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3760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foi encontrado o que queria, e se quer sair do laço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repetição pode-se usar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2"/>
            <a:ext cx="60382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que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acionado, então o laço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encerrado e o algoritmo parte para a próxima instrução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82"/>
            <a:ext cx="174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logo após o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554730"/>
            <a:ext cx="5784850" cy="1511300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666490"/>
            <a:ext cx="2962910" cy="1334135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806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324403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2608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7960" y="327790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4"/>
            <a:ext cx="1578649" cy="14214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9144000" cy="5143500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2" y="1992237"/>
            <a:ext cx="908775" cy="9525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7" y="1976504"/>
            <a:ext cx="52750" cy="4099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992237"/>
            <a:ext cx="9525" cy="330075"/>
          </a:xfrm>
          <a:prstGeom prst="rect">
            <a:avLst/>
          </a:prstGeom>
        </p:spPr>
      </p:pic>
      <p:pic>
        <p:nvPicPr>
          <p:cNvPr id="13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312787"/>
            <a:ext cx="40990" cy="52750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2" y="1863525"/>
            <a:ext cx="355125" cy="9525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54958" y="4445334"/>
            <a:ext cx="196042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print(‘Chegamos ao fim.’)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9635" y="157311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10" y="1509227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114535" y="1596476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3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30188" y="2985396"/>
            <a:ext cx="48183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break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54" y="1849587"/>
            <a:ext cx="1888083" cy="2711475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" y="2352028"/>
            <a:ext cx="78374" cy="9525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" y="2336295"/>
            <a:ext cx="52750" cy="40990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863525"/>
            <a:ext cx="9525" cy="2421975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5" y="4275975"/>
            <a:ext cx="40990" cy="52750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62" y="726581"/>
            <a:ext cx="9525" cy="715875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1432931"/>
            <a:ext cx="40990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9949" y="1193132"/>
            <a:ext cx="624332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invés de encerrar o laço de repetição atual e ir ao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próximo comando logo abaixo, o comando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continue 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retorna ao topo do laço corrente. Caso seja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  <a:sym typeface="+mn-ea"/>
              </a:rPr>
              <a:t>True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, o laço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executado novamente.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234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234296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50" y="26512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6245" y="229492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651125"/>
            <a:ext cx="2367280" cy="2394585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" y="2571750"/>
            <a:ext cx="5293995" cy="257111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166495"/>
            <a:ext cx="4607560" cy="2783840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99295" y="4445334"/>
            <a:ext cx="187170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print(‘Fim da aplicação’)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2283" y="2985396"/>
            <a:ext cx="71777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continue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726581"/>
            <a:ext cx="1888008" cy="331415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1863525"/>
            <a:ext cx="672525" cy="9525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87" y="1874762"/>
            <a:ext cx="9525" cy="2377275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54" y="4242512"/>
            <a:ext cx="40991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64742" y="149093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15670" y="1373460"/>
            <a:ext cx="9121775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sequência de Fibonacci é definida pela seguinte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sequência: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0 1 1 2 3 5 8 13 21... Em que cada termo da sequência é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obtido somando os dois termos anteriores.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imprima os n primeiros termos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da sequência dos números Fibonacci.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15035" y="3113405"/>
            <a:ext cx="29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1415415" y="2872740"/>
            <a:ext cx="74256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e depois por todos os número impares até o número lido. Se o resto de uma dessas divisões for igual a zero, o numero não é primo.Observe que 0 e 1 não são  primos e que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2 é o único número primo que é par</a:t>
            </a:r>
            <a:r>
              <a:rPr lang="en-US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</a:t>
            </a:r>
            <a:endParaRPr lang="en-US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38395</Words>
  <Application>WPS Presentation</Application>
  <PresentationFormat>Apresentação na tela (4:3)</PresentationFormat>
  <Paragraphs>2750</Paragraphs>
  <Slides>186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186</vt:i4>
      </vt:variant>
    </vt:vector>
  </HeadingPairs>
  <TitlesOfParts>
    <vt:vector size="194" baseType="lpstr">
      <vt:lpstr>Arial</vt:lpstr>
      <vt:lpstr>SimSun</vt:lpstr>
      <vt:lpstr>Wingdings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Igor</dc:creator>
  <cp:lastModifiedBy>Developer</cp:lastModifiedBy>
  <cp:revision>100</cp:revision>
  <dcterms:created xsi:type="dcterms:W3CDTF">2020-04-29T00:16:00Z</dcterms:created>
  <dcterms:modified xsi:type="dcterms:W3CDTF">2021-04-16T14:00:02Z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1046-11.2.0.10101</vt:lpwstr>
  </property>
</Properties>
</file>